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image15.svg" ContentType="image/svg+xml"/>
  <Override PartName="/ppt/media/image17.svg" ContentType="image/svg+xml"/>
  <Override PartName="/ppt/media/image19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62" r:id="rId3"/>
    <p:sldMasterId id="2147483674" r:id="rId4"/>
    <p:sldMasterId id="2147483688" r:id="rId5"/>
  </p:sldMasterIdLst>
  <p:notesMasterIdLst>
    <p:notesMasterId r:id="rId11"/>
  </p:notesMasterIdLst>
  <p:sldIdLst>
    <p:sldId id="308" r:id="rId6"/>
    <p:sldId id="265" r:id="rId7"/>
    <p:sldId id="309" r:id="rId8"/>
    <p:sldId id="337" r:id="rId9"/>
    <p:sldId id="338" r:id="rId10"/>
    <p:sldId id="310" r:id="rId12"/>
    <p:sldId id="340" r:id="rId13"/>
    <p:sldId id="323" r:id="rId14"/>
    <p:sldId id="347" r:id="rId15"/>
    <p:sldId id="356" r:id="rId16"/>
    <p:sldId id="358" r:id="rId17"/>
    <p:sldId id="359" r:id="rId18"/>
    <p:sldId id="325" r:id="rId19"/>
    <p:sldId id="351" r:id="rId20"/>
    <p:sldId id="326" r:id="rId21"/>
    <p:sldId id="353" r:id="rId22"/>
    <p:sldId id="312" r:id="rId23"/>
  </p:sldIdLst>
  <p:sldSz cx="11520170" cy="6480175"/>
  <p:notesSz cx="6858000" cy="9144000"/>
  <p:custDataLst>
    <p:tags r:id="rId27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44" userDrawn="1">
          <p15:clr>
            <a:srgbClr val="A4A3A4"/>
          </p15:clr>
        </p15:guide>
        <p15:guide id="2" pos="3740" userDrawn="1">
          <p15:clr>
            <a:srgbClr val="A4A3A4"/>
          </p15:clr>
        </p15:guide>
        <p15:guide id="3" pos="6622" userDrawn="1">
          <p15:clr>
            <a:srgbClr val="A4A3A4"/>
          </p15:clr>
        </p15:guide>
        <p15:guide id="4" pos="5577" userDrawn="1">
          <p15:clr>
            <a:srgbClr val="A4A3A4"/>
          </p15:clr>
        </p15:guide>
        <p15:guide id="5" orient="horz" pos="1982" userDrawn="1">
          <p15:clr>
            <a:srgbClr val="A4A3A4"/>
          </p15:clr>
        </p15:guide>
        <p15:guide id="6" orient="horz" pos="308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F9193"/>
    <a:srgbClr val="FDC831"/>
    <a:srgbClr val="5D94DF"/>
    <a:srgbClr val="FCC635"/>
    <a:srgbClr val="4B494B"/>
    <a:srgbClr val="F7C138"/>
    <a:srgbClr val="DC6C7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567"/>
    <p:restoredTop sz="94674"/>
  </p:normalViewPr>
  <p:slideViewPr>
    <p:cSldViewPr showGuides="1">
      <p:cViewPr varScale="1">
        <p:scale>
          <a:sx n="114" d="100"/>
          <a:sy n="114" d="100"/>
        </p:scale>
        <p:origin x="-738" y="-108"/>
      </p:cViewPr>
      <p:guideLst>
        <p:guide orient="horz" pos="344"/>
        <p:guide pos="3740"/>
        <p:guide pos="6622"/>
        <p:guide pos="5577"/>
        <p:guide orient="horz" pos="1982"/>
        <p:guide orient="horz" pos="3084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11" d="100"/>
          <a:sy n="111" d="100"/>
        </p:scale>
        <p:origin x="3288" y="208"/>
      </p:cViewPr>
      <p:guideLst/>
    </p:cSldViewPr>
  </p:notes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4.xml"/><Relationship Id="rId8" Type="http://schemas.openxmlformats.org/officeDocument/2006/relationships/slide" Target="slides/slide3.xml"/><Relationship Id="rId7" Type="http://schemas.openxmlformats.org/officeDocument/2006/relationships/slide" Target="slides/slide2.xml"/><Relationship Id="rId6" Type="http://schemas.openxmlformats.org/officeDocument/2006/relationships/slide" Target="slides/slide1.xml"/><Relationship Id="rId5" Type="http://schemas.openxmlformats.org/officeDocument/2006/relationships/slideMaster" Target="slideMasters/slideMaster4.xml"/><Relationship Id="rId4" Type="http://schemas.openxmlformats.org/officeDocument/2006/relationships/slideMaster" Target="slideMasters/slideMaster3.xml"/><Relationship Id="rId3" Type="http://schemas.openxmlformats.org/officeDocument/2006/relationships/slideMaster" Target="slideMasters/slideMaster2.xml"/><Relationship Id="rId27" Type="http://schemas.openxmlformats.org/officeDocument/2006/relationships/tags" Target="tags/tag153.xml"/><Relationship Id="rId26" Type="http://schemas.openxmlformats.org/officeDocument/2006/relationships/tableStyles" Target="tableStyles.xml"/><Relationship Id="rId25" Type="http://schemas.openxmlformats.org/officeDocument/2006/relationships/viewProps" Target="viewProps.xml"/><Relationship Id="rId24" Type="http://schemas.openxmlformats.org/officeDocument/2006/relationships/presProps" Target="presProps.xml"/><Relationship Id="rId23" Type="http://schemas.openxmlformats.org/officeDocument/2006/relationships/slide" Target="slides/slide17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0" Type="http://schemas.openxmlformats.org/officeDocument/2006/relationships/slide" Target="slides/slide14.xml"/><Relationship Id="rId2" Type="http://schemas.openxmlformats.org/officeDocument/2006/relationships/theme" Target="theme/theme1.xml"/><Relationship Id="rId19" Type="http://schemas.openxmlformats.org/officeDocument/2006/relationships/slide" Target="slides/slide13.xml"/><Relationship Id="rId18" Type="http://schemas.openxmlformats.org/officeDocument/2006/relationships/slide" Target="slides/slide1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1" Type="http://schemas.openxmlformats.org/officeDocument/2006/relationships/notesMaster" Target="notesMasters/notesMaster1.xml"/><Relationship Id="rId10" Type="http://schemas.openxmlformats.org/officeDocument/2006/relationships/slide" Target="slides/slide5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AF025F-A66D-7C48-9535-257D9689C64A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37DA0D-67D2-294B-8C3C-EA02A947A8E3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864235" rtl="0" eaLnBrk="1" latinLnBrk="0" hangingPunct="1">
      <a:defRPr sz="1135" kern="1200">
        <a:solidFill>
          <a:schemeClr val="tx1"/>
        </a:solidFill>
        <a:latin typeface="+mn-lt"/>
        <a:ea typeface="+mn-ea"/>
        <a:cs typeface="+mn-cs"/>
      </a:defRPr>
    </a:lvl1pPr>
    <a:lvl2pPr marL="431800" algn="l" defTabSz="864235" rtl="0" eaLnBrk="1" latinLnBrk="0" hangingPunct="1">
      <a:defRPr sz="1135" kern="1200">
        <a:solidFill>
          <a:schemeClr val="tx1"/>
        </a:solidFill>
        <a:latin typeface="+mn-lt"/>
        <a:ea typeface="+mn-ea"/>
        <a:cs typeface="+mn-cs"/>
      </a:defRPr>
    </a:lvl2pPr>
    <a:lvl3pPr marL="864235" algn="l" defTabSz="864235" rtl="0" eaLnBrk="1" latinLnBrk="0" hangingPunct="1">
      <a:defRPr sz="1135" kern="1200">
        <a:solidFill>
          <a:schemeClr val="tx1"/>
        </a:solidFill>
        <a:latin typeface="+mn-lt"/>
        <a:ea typeface="+mn-ea"/>
        <a:cs typeface="+mn-cs"/>
      </a:defRPr>
    </a:lvl3pPr>
    <a:lvl4pPr marL="1296035" algn="l" defTabSz="864235" rtl="0" eaLnBrk="1" latinLnBrk="0" hangingPunct="1">
      <a:defRPr sz="1135" kern="1200">
        <a:solidFill>
          <a:schemeClr val="tx1"/>
        </a:solidFill>
        <a:latin typeface="+mn-lt"/>
        <a:ea typeface="+mn-ea"/>
        <a:cs typeface="+mn-cs"/>
      </a:defRPr>
    </a:lvl4pPr>
    <a:lvl5pPr marL="1727835" algn="l" defTabSz="864235" rtl="0" eaLnBrk="1" latinLnBrk="0" hangingPunct="1">
      <a:defRPr sz="1135" kern="1200">
        <a:solidFill>
          <a:schemeClr val="tx1"/>
        </a:solidFill>
        <a:latin typeface="+mn-lt"/>
        <a:ea typeface="+mn-ea"/>
        <a:cs typeface="+mn-cs"/>
      </a:defRPr>
    </a:lvl5pPr>
    <a:lvl6pPr marL="2160270" algn="l" defTabSz="864235" rtl="0" eaLnBrk="1" latinLnBrk="0" hangingPunct="1">
      <a:defRPr sz="1135" kern="1200">
        <a:solidFill>
          <a:schemeClr val="tx1"/>
        </a:solidFill>
        <a:latin typeface="+mn-lt"/>
        <a:ea typeface="+mn-ea"/>
        <a:cs typeface="+mn-cs"/>
      </a:defRPr>
    </a:lvl6pPr>
    <a:lvl7pPr marL="2592070" algn="l" defTabSz="864235" rtl="0" eaLnBrk="1" latinLnBrk="0" hangingPunct="1">
      <a:defRPr sz="1135" kern="1200">
        <a:solidFill>
          <a:schemeClr val="tx1"/>
        </a:solidFill>
        <a:latin typeface="+mn-lt"/>
        <a:ea typeface="+mn-ea"/>
        <a:cs typeface="+mn-cs"/>
      </a:defRPr>
    </a:lvl7pPr>
    <a:lvl8pPr marL="3023870" algn="l" defTabSz="864235" rtl="0" eaLnBrk="1" latinLnBrk="0" hangingPunct="1">
      <a:defRPr sz="1135" kern="1200">
        <a:solidFill>
          <a:schemeClr val="tx1"/>
        </a:solidFill>
        <a:latin typeface="+mn-lt"/>
        <a:ea typeface="+mn-ea"/>
        <a:cs typeface="+mn-cs"/>
      </a:defRPr>
    </a:lvl8pPr>
    <a:lvl9pPr marL="3456305" algn="l" defTabSz="864235" rtl="0" eaLnBrk="1" latinLnBrk="0" hangingPunct="1">
      <a:defRPr sz="1135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93" y="1587"/>
            <a:ext cx="11521725" cy="6478588"/>
          </a:xfrm>
          <a:prstGeom prst="rect">
            <a:avLst/>
          </a:prstGeom>
        </p:spPr>
      </p:pic>
      <p:sp>
        <p:nvSpPr>
          <p:cNvPr id="4" name="文本框 3"/>
          <p:cNvSpPr txBox="1"/>
          <p:nvPr userDrawn="1"/>
        </p:nvSpPr>
        <p:spPr>
          <a:xfrm>
            <a:off x="1229664" y="952500"/>
            <a:ext cx="287540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4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</a:t>
            </a:r>
            <a:endParaRPr kumimoji="1" lang="zh-CN" altLang="en-US" sz="4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占位符 18"/>
          <p:cNvSpPr>
            <a:spLocks noGrp="1"/>
          </p:cNvSpPr>
          <p:nvPr>
            <p:ph type="body" sz="quarter" idx="10" hasCustomPrompt="1"/>
          </p:nvPr>
        </p:nvSpPr>
        <p:spPr>
          <a:xfrm>
            <a:off x="5759450" y="539751"/>
            <a:ext cx="548640" cy="5400674"/>
          </a:xfrm>
        </p:spPr>
        <p:txBody>
          <a:bodyPr>
            <a:noAutofit/>
          </a:bodyPr>
          <a:lstStyle>
            <a:lvl1pPr algn="r">
              <a:lnSpc>
                <a:spcPct val="250000"/>
              </a:lnSpc>
              <a:defRPr sz="2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en-US" altLang="zh-CN" dirty="0"/>
          </a:p>
          <a:p>
            <a:pPr lvl="0"/>
            <a:r>
              <a:rPr lang="en-US" altLang="zh-CN" dirty="0"/>
              <a:t>02</a:t>
            </a:r>
            <a:endParaRPr lang="en-US" altLang="zh-CN" dirty="0"/>
          </a:p>
          <a:p>
            <a:pPr lvl="0"/>
            <a:r>
              <a:rPr lang="en-US" altLang="zh-CN" dirty="0"/>
              <a:t>03</a:t>
            </a:r>
            <a:endParaRPr lang="en-US" altLang="zh-CN" dirty="0"/>
          </a:p>
          <a:p>
            <a:pPr lvl="0"/>
            <a:r>
              <a:rPr lang="en-US" altLang="zh-CN" dirty="0"/>
              <a:t>04</a:t>
            </a:r>
            <a:endParaRPr lang="en-US" altLang="zh-CN" dirty="0"/>
          </a:p>
        </p:txBody>
      </p:sp>
      <p:sp>
        <p:nvSpPr>
          <p:cNvPr id="20" name="文本占位符 18"/>
          <p:cNvSpPr>
            <a:spLocks noGrp="1"/>
          </p:cNvSpPr>
          <p:nvPr>
            <p:ph type="body" sz="quarter" idx="11" hasCustomPrompt="1"/>
          </p:nvPr>
        </p:nvSpPr>
        <p:spPr>
          <a:xfrm>
            <a:off x="6452900" y="539751"/>
            <a:ext cx="4527838" cy="5400674"/>
          </a:xfrm>
        </p:spPr>
        <p:txBody>
          <a:bodyPr>
            <a:noAutofit/>
          </a:bodyPr>
          <a:lstStyle>
            <a:lvl1pPr algn="l">
              <a:lnSpc>
                <a:spcPct val="250000"/>
              </a:lnSpc>
              <a:defRPr sz="2600" b="1">
                <a:solidFill>
                  <a:schemeClr val="accent1"/>
                </a:solidFill>
              </a:defRPr>
            </a:lvl1pPr>
          </a:lstStyle>
          <a:p>
            <a:r>
              <a:rPr kumimoji="1" lang="zh-CN" altLang="en-US" sz="2600" b="1" spc="2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点击输入章节标题</a:t>
            </a:r>
            <a:endParaRPr kumimoji="1" lang="en-US" altLang="zh-CN" sz="2600" b="1" spc="200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864235" rtl="0" eaLnBrk="1" fontAlgn="auto" latinLnBrk="0" hangingPunct="1">
              <a:lnSpc>
                <a:spcPct val="250000"/>
              </a:lnSpc>
              <a:spcBef>
                <a:spcPts val="94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1" lang="zh-CN" altLang="en-US" sz="2600" b="1" spc="2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点击输入章节标题</a:t>
            </a:r>
            <a:endParaRPr kumimoji="1" lang="zh-CN" altLang="en-US" sz="2600" b="1" spc="200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864235" rtl="0" eaLnBrk="1" fontAlgn="auto" latinLnBrk="0" hangingPunct="1">
              <a:lnSpc>
                <a:spcPct val="250000"/>
              </a:lnSpc>
              <a:spcBef>
                <a:spcPts val="94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1" lang="zh-CN" altLang="en-US" sz="2600" b="1" spc="2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点击输入章节标题</a:t>
            </a:r>
            <a:endParaRPr kumimoji="1" lang="zh-CN" altLang="en-US" sz="2600" b="1" spc="200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864235" rtl="0" eaLnBrk="1" fontAlgn="auto" latinLnBrk="0" hangingPunct="1">
              <a:lnSpc>
                <a:spcPct val="250000"/>
              </a:lnSpc>
              <a:spcBef>
                <a:spcPts val="94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1" lang="zh-CN" altLang="en-US" sz="2600" b="1" spc="2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点击输入章节标题</a:t>
            </a:r>
            <a:endParaRPr kumimoji="1" lang="zh-CN" altLang="en-US" sz="2600" b="1" spc="200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928101" y="6005513"/>
            <a:ext cx="2592387" cy="3460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7EE08223-6636-CF45-A4DC-D40CAB9D7368}" type="slidenum">
              <a:rPr kumimoji="1" lang="zh-CN" altLang="en-US" smtClean="0"/>
            </a:fld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2"/>
          <a:srcRect t="4918" b="20082"/>
          <a:stretch>
            <a:fillRect/>
          </a:stretch>
        </p:blipFill>
        <p:spPr>
          <a:xfrm>
            <a:off x="0" y="0"/>
            <a:ext cx="11520488" cy="6480175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0" y="0"/>
            <a:ext cx="11520488" cy="6480175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9749" y="1386839"/>
            <a:ext cx="3372809" cy="455358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0"/>
          </p:nvPr>
        </p:nvSpPr>
        <p:spPr>
          <a:xfrm>
            <a:off x="4073838" y="1386839"/>
            <a:ext cx="3372809" cy="455358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1"/>
          </p:nvPr>
        </p:nvSpPr>
        <p:spPr>
          <a:xfrm>
            <a:off x="7607928" y="1386839"/>
            <a:ext cx="3372809" cy="455358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zh-CN" altLang="en-US" dirty="0"/>
              <a:t>单击此处编辑母版标题样式</a:t>
            </a:r>
            <a:endParaRPr kumimoji="1"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10455755" y="196972"/>
            <a:ext cx="838200" cy="177800"/>
          </a:xfrm>
          <a:prstGeom prst="rect">
            <a:avLst/>
          </a:prstGeom>
        </p:spPr>
      </p:pic>
      <p:sp>
        <p:nvSpPr>
          <p:cNvPr id="13" name="图形 20"/>
          <p:cNvSpPr/>
          <p:nvPr userDrawn="1"/>
        </p:nvSpPr>
        <p:spPr>
          <a:xfrm>
            <a:off x="10800488" y="5220175"/>
            <a:ext cx="725733" cy="1260804"/>
          </a:xfrm>
          <a:custGeom>
            <a:avLst/>
            <a:gdLst>
              <a:gd name="connsiteX0" fmla="*/ 0 w 725733"/>
              <a:gd name="connsiteY0" fmla="*/ 1260804 h 1260804"/>
              <a:gd name="connsiteX1" fmla="*/ 725733 w 725733"/>
              <a:gd name="connsiteY1" fmla="*/ 0 h 1260804"/>
              <a:gd name="connsiteX2" fmla="*/ 725733 w 725733"/>
              <a:gd name="connsiteY2" fmla="*/ 1260804 h 1260804"/>
              <a:gd name="connsiteX3" fmla="*/ 0 w 725733"/>
              <a:gd name="connsiteY3" fmla="*/ 1260804 h 12608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5733" h="1260804">
                <a:moveTo>
                  <a:pt x="0" y="1260804"/>
                </a:moveTo>
                <a:lnTo>
                  <a:pt x="725733" y="0"/>
                </a:lnTo>
                <a:lnTo>
                  <a:pt x="725733" y="1260804"/>
                </a:lnTo>
                <a:lnTo>
                  <a:pt x="0" y="1260804"/>
                </a:lnTo>
                <a:close/>
              </a:path>
            </a:pathLst>
          </a:custGeom>
          <a:solidFill>
            <a:srgbClr val="1E5FB8"/>
          </a:solidFill>
          <a:ln w="13229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928101" y="6005513"/>
            <a:ext cx="2592387" cy="3460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7EE08223-6636-CF45-A4DC-D40CAB9D7368}" type="slidenum">
              <a:rPr kumimoji="1" lang="zh-CN" altLang="en-US" smtClean="0"/>
            </a:fld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928101" y="6005513"/>
            <a:ext cx="2592387" cy="3460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7EE08223-6636-CF45-A4DC-D40CAB9D7368}" type="slidenum">
              <a:rPr kumimoji="1" lang="zh-CN" altLang="en-US" smtClean="0"/>
            </a:fld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928101" y="6005513"/>
            <a:ext cx="2592387" cy="3460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7EE08223-6636-CF45-A4DC-D40CAB9D7368}" type="slidenum">
              <a:rPr kumimoji="1" lang="zh-CN" altLang="en-US" smtClean="0"/>
            </a:fld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928101" y="6005513"/>
            <a:ext cx="2592387" cy="3460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7EE08223-6636-CF45-A4DC-D40CAB9D7368}" type="slidenum">
              <a:rPr kumimoji="1" lang="zh-CN" altLang="en-US" smtClean="0"/>
            </a:fld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11521724" cy="6478587"/>
          </a:xfrm>
          <a:prstGeom prst="rect">
            <a:avLst/>
          </a:prstGeom>
        </p:spPr>
      </p:pic>
      <p:sp>
        <p:nvSpPr>
          <p:cNvPr id="4" name="文本框 3"/>
          <p:cNvSpPr txBox="1"/>
          <p:nvPr userDrawn="1"/>
        </p:nvSpPr>
        <p:spPr>
          <a:xfrm>
            <a:off x="1144465" y="952500"/>
            <a:ext cx="287540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4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</a:t>
            </a:r>
            <a:endParaRPr kumimoji="1" lang="zh-CN" altLang="en-US" sz="4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占位符 18"/>
          <p:cNvSpPr>
            <a:spLocks noGrp="1"/>
          </p:cNvSpPr>
          <p:nvPr>
            <p:ph type="body" sz="quarter" idx="10" hasCustomPrompt="1"/>
          </p:nvPr>
        </p:nvSpPr>
        <p:spPr>
          <a:xfrm>
            <a:off x="5759450" y="539751"/>
            <a:ext cx="548640" cy="5400674"/>
          </a:xfrm>
        </p:spPr>
        <p:txBody>
          <a:bodyPr>
            <a:noAutofit/>
          </a:bodyPr>
          <a:lstStyle>
            <a:lvl1pPr algn="r">
              <a:lnSpc>
                <a:spcPct val="250000"/>
              </a:lnSpc>
              <a:defRPr sz="2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en-US" altLang="zh-CN" dirty="0"/>
          </a:p>
          <a:p>
            <a:pPr lvl="0"/>
            <a:r>
              <a:rPr lang="en-US" altLang="zh-CN" dirty="0"/>
              <a:t>02</a:t>
            </a:r>
            <a:endParaRPr lang="en-US" altLang="zh-CN" dirty="0"/>
          </a:p>
          <a:p>
            <a:pPr lvl="0"/>
            <a:r>
              <a:rPr lang="en-US" altLang="zh-CN" dirty="0"/>
              <a:t>03</a:t>
            </a:r>
            <a:endParaRPr lang="en-US" altLang="zh-CN" dirty="0"/>
          </a:p>
          <a:p>
            <a:pPr lvl="0"/>
            <a:r>
              <a:rPr lang="en-US" altLang="zh-CN" dirty="0"/>
              <a:t>04</a:t>
            </a:r>
            <a:endParaRPr lang="en-US" altLang="zh-CN" dirty="0"/>
          </a:p>
        </p:txBody>
      </p:sp>
      <p:sp>
        <p:nvSpPr>
          <p:cNvPr id="20" name="文本占位符 18"/>
          <p:cNvSpPr>
            <a:spLocks noGrp="1"/>
          </p:cNvSpPr>
          <p:nvPr>
            <p:ph type="body" sz="quarter" idx="11" hasCustomPrompt="1"/>
          </p:nvPr>
        </p:nvSpPr>
        <p:spPr>
          <a:xfrm>
            <a:off x="6452900" y="539751"/>
            <a:ext cx="4527838" cy="5400674"/>
          </a:xfrm>
        </p:spPr>
        <p:txBody>
          <a:bodyPr>
            <a:noAutofit/>
          </a:bodyPr>
          <a:lstStyle>
            <a:lvl1pPr algn="l">
              <a:lnSpc>
                <a:spcPct val="250000"/>
              </a:lnSpc>
              <a:defRPr sz="2600" b="1">
                <a:solidFill>
                  <a:schemeClr val="bg1"/>
                </a:solidFill>
              </a:defRPr>
            </a:lvl1pPr>
          </a:lstStyle>
          <a:p>
            <a:r>
              <a:rPr kumimoji="1" lang="zh-CN" altLang="en-US" sz="2600" b="1" spc="2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单击此处添加章节标题</a:t>
            </a:r>
            <a:endParaRPr kumimoji="1" lang="zh-CN" altLang="en-US" sz="2600" b="1" spc="200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E08223-6636-CF45-A4DC-D40CAB9D7368}" type="slidenum">
              <a:rPr kumimoji="1" lang="zh-CN" altLang="en-US" smtClean="0"/>
            </a:fld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和内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0" y="1587"/>
            <a:ext cx="11521724" cy="6478587"/>
          </a:xfrm>
          <a:prstGeom prst="rect">
            <a:avLst/>
          </a:prstGeom>
        </p:spPr>
      </p:pic>
      <p:sp>
        <p:nvSpPr>
          <p:cNvPr id="7" name="标题 6"/>
          <p:cNvSpPr>
            <a:spLocks noGrp="1"/>
          </p:cNvSpPr>
          <p:nvPr>
            <p:ph type="title" hasCustomPrompt="1"/>
          </p:nvPr>
        </p:nvSpPr>
        <p:spPr>
          <a:xfrm>
            <a:off x="546144" y="2537460"/>
            <a:ext cx="10380936" cy="702628"/>
          </a:xfrm>
        </p:spPr>
        <p:txBody>
          <a:bodyPr>
            <a:noAutofit/>
          </a:bodyPr>
          <a:lstStyle>
            <a:lvl1pPr>
              <a:defRPr sz="4400">
                <a:solidFill>
                  <a:schemeClr val="bg2"/>
                </a:solidFill>
              </a:defRPr>
            </a:lvl1pPr>
          </a:lstStyle>
          <a:p>
            <a:r>
              <a:rPr kumimoji="1" lang="zh-CN" altLang="en-US" dirty="0"/>
              <a:t>单击此处编辑章节标题样式</a:t>
            </a:r>
            <a:endParaRPr kumimoji="1"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10455755" y="196972"/>
            <a:ext cx="838200" cy="177800"/>
          </a:xfrm>
          <a:prstGeom prst="rect">
            <a:avLst/>
          </a:prstGeom>
        </p:spPr>
      </p:pic>
      <p:sp>
        <p:nvSpPr>
          <p:cNvPr id="4" name="灯片编号占位符 2"/>
          <p:cNvSpPr>
            <a:spLocks noGrp="1"/>
          </p:cNvSpPr>
          <p:nvPr>
            <p:ph type="sldNum" sz="quarter" idx="12"/>
          </p:nvPr>
        </p:nvSpPr>
        <p:spPr>
          <a:xfrm>
            <a:off x="8928101" y="6005513"/>
            <a:ext cx="2592387" cy="346075"/>
          </a:xfrm>
        </p:spPr>
        <p:txBody>
          <a:bodyPr/>
          <a:lstStyle/>
          <a:p>
            <a:fld id="{7EE08223-6636-CF45-A4DC-D40CAB9D7368}" type="slidenum">
              <a:rPr kumimoji="1" lang="zh-CN" altLang="en-US" smtClean="0"/>
            </a:fld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和内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1" y="1588"/>
            <a:ext cx="11521722" cy="6478586"/>
          </a:xfrm>
          <a:prstGeom prst="rect">
            <a:avLst/>
          </a:prstGeom>
        </p:spPr>
      </p:pic>
      <p:sp>
        <p:nvSpPr>
          <p:cNvPr id="2" name="标题 6"/>
          <p:cNvSpPr>
            <a:spLocks noGrp="1"/>
          </p:cNvSpPr>
          <p:nvPr>
            <p:ph type="title" hasCustomPrompt="1"/>
          </p:nvPr>
        </p:nvSpPr>
        <p:spPr>
          <a:xfrm>
            <a:off x="546144" y="2537460"/>
            <a:ext cx="10380936" cy="702628"/>
          </a:xfrm>
        </p:spPr>
        <p:txBody>
          <a:bodyPr>
            <a:noAutofit/>
          </a:bodyPr>
          <a:lstStyle>
            <a:lvl1pPr>
              <a:defRPr sz="4400">
                <a:solidFill>
                  <a:schemeClr val="bg2"/>
                </a:solidFill>
              </a:defRPr>
            </a:lvl1pPr>
          </a:lstStyle>
          <a:p>
            <a:r>
              <a:rPr kumimoji="1" lang="zh-CN" altLang="en-US" dirty="0"/>
              <a:t>单击此处编辑章节标题样式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10455755" y="196972"/>
            <a:ext cx="838200" cy="177800"/>
          </a:xfrm>
          <a:prstGeom prst="rect">
            <a:avLst/>
          </a:prstGeom>
        </p:spPr>
      </p:pic>
      <p:sp>
        <p:nvSpPr>
          <p:cNvPr id="5" name="灯片编号占位符 2"/>
          <p:cNvSpPr>
            <a:spLocks noGrp="1"/>
          </p:cNvSpPr>
          <p:nvPr>
            <p:ph type="sldNum" sz="quarter" idx="12"/>
          </p:nvPr>
        </p:nvSpPr>
        <p:spPr>
          <a:xfrm>
            <a:off x="8928101" y="6005513"/>
            <a:ext cx="2592387" cy="346075"/>
          </a:xfrm>
        </p:spPr>
        <p:txBody>
          <a:bodyPr/>
          <a:lstStyle/>
          <a:p>
            <a:fld id="{7EE08223-6636-CF45-A4DC-D40CAB9D7368}" type="slidenum">
              <a:rPr kumimoji="1" lang="zh-CN" altLang="en-US" smtClean="0"/>
            </a:fld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9750" y="1417319"/>
            <a:ext cx="10440988" cy="4523105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E08223-6636-CF45-A4DC-D40CAB9D7368}" type="slidenum">
              <a:rPr kumimoji="1" lang="zh-CN" altLang="en-US" smtClean="0"/>
            </a:fld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图片占位符 4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1520488" cy="6480175"/>
          </a:xfrm>
        </p:spPr>
        <p:txBody>
          <a:bodyPr anchor="b"/>
          <a:lstStyle>
            <a:lvl1pPr algn="ctr">
              <a:defRPr/>
            </a:lvl1pPr>
          </a:lstStyle>
          <a:p>
            <a:endParaRPr kumimoji="1"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46144" y="2347125"/>
            <a:ext cx="10434594" cy="1785925"/>
          </a:xfrm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zh-CN" altLang="en-US" dirty="0"/>
              <a:t>单击此处编辑母版标题样式</a:t>
            </a:r>
            <a:endParaRPr kumimoji="1"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EE08223-6636-CF45-A4DC-D40CAB9D7368}" type="slidenum">
              <a:rPr kumimoji="1" lang="zh-CN" altLang="en-US" smtClean="0"/>
            </a:fld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图片占位符 4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1520488" cy="6480175"/>
          </a:xfrm>
        </p:spPr>
        <p:txBody>
          <a:bodyPr anchor="b"/>
          <a:lstStyle>
            <a:lvl1pPr algn="ctr">
              <a:defRPr/>
            </a:lvl1pPr>
          </a:lstStyle>
          <a:p>
            <a:endParaRPr kumimoji="1"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546144" y="1565329"/>
            <a:ext cx="10434594" cy="1002392"/>
          </a:xfrm>
        </p:spPr>
        <p:txBody>
          <a:bodyPr anchor="ctr"/>
          <a:lstStyle>
            <a:lvl1pPr algn="l">
              <a:defRPr>
                <a:solidFill>
                  <a:schemeClr val="accent1"/>
                </a:solidFill>
              </a:defRPr>
            </a:lvl1pPr>
          </a:lstStyle>
          <a:p>
            <a:r>
              <a:rPr kumimoji="1" lang="zh-CN" altLang="en-US" dirty="0"/>
              <a:t>单击此处编辑母版</a:t>
            </a:r>
            <a:br>
              <a:rPr kumimoji="1" lang="en-US" altLang="zh-CN" dirty="0"/>
            </a:br>
            <a:r>
              <a:rPr kumimoji="1" lang="zh-CN" altLang="en-US" dirty="0"/>
              <a:t>标题样式</a:t>
            </a:r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>
          <a:xfrm>
            <a:off x="539750" y="2587625"/>
            <a:ext cx="5219700" cy="25114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zh-CN" altLang="en-US" dirty="0"/>
          </a:p>
          <a:p>
            <a:pPr lvl="1"/>
            <a:r>
              <a:rPr kumimoji="1" lang="zh-CN" altLang="en-US" dirty="0"/>
              <a:t>二级</a:t>
            </a:r>
            <a:endParaRPr kumimoji="1" lang="zh-CN" altLang="en-US" dirty="0"/>
          </a:p>
          <a:p>
            <a:pPr lvl="2"/>
            <a:r>
              <a:rPr kumimoji="1" lang="zh-CN" altLang="en-US" dirty="0"/>
              <a:t>三级</a:t>
            </a:r>
            <a:endParaRPr kumimoji="1" lang="zh-CN" altLang="en-US" dirty="0"/>
          </a:p>
          <a:p>
            <a:pPr lvl="3"/>
            <a:r>
              <a:rPr kumimoji="1" lang="zh-CN" altLang="en-US" dirty="0"/>
              <a:t>四级</a:t>
            </a:r>
            <a:endParaRPr kumimoji="1" lang="zh-CN" altLang="en-US" dirty="0"/>
          </a:p>
          <a:p>
            <a:pPr lvl="4"/>
            <a:r>
              <a:rPr kumimoji="1" lang="zh-CN" altLang="en-US" dirty="0"/>
              <a:t>五级</a:t>
            </a:r>
            <a:endParaRPr kumimoji="1"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E08223-6636-CF45-A4DC-D40CAB9D7368}" type="slidenum">
              <a:rPr kumimoji="1" lang="zh-CN" altLang="en-US" smtClean="0"/>
            </a:fld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和内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93" y="1587"/>
            <a:ext cx="11521725" cy="6478588"/>
          </a:xfrm>
          <a:prstGeom prst="rect">
            <a:avLst/>
          </a:prstGeom>
        </p:spPr>
      </p:pic>
      <p:sp>
        <p:nvSpPr>
          <p:cNvPr id="7" name="标题 6"/>
          <p:cNvSpPr>
            <a:spLocks noGrp="1"/>
          </p:cNvSpPr>
          <p:nvPr>
            <p:ph type="title" hasCustomPrompt="1"/>
          </p:nvPr>
        </p:nvSpPr>
        <p:spPr>
          <a:xfrm>
            <a:off x="546144" y="2773680"/>
            <a:ext cx="10380936" cy="702628"/>
          </a:xfrm>
        </p:spPr>
        <p:txBody>
          <a:bodyPr>
            <a:noAutofit/>
          </a:bodyPr>
          <a:lstStyle>
            <a:lvl1pPr>
              <a:defRPr sz="3600">
                <a:solidFill>
                  <a:schemeClr val="bg2"/>
                </a:solidFill>
              </a:defRPr>
            </a:lvl1pPr>
          </a:lstStyle>
          <a:p>
            <a:r>
              <a:rPr kumimoji="1" lang="zh-CN" altLang="en-US" dirty="0"/>
              <a:t>单击此处编辑章节标题样式</a:t>
            </a:r>
            <a:endParaRPr kumimoji="1"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10455755" y="196972"/>
            <a:ext cx="838200" cy="177800"/>
          </a:xfrm>
          <a:prstGeom prst="rect">
            <a:avLst/>
          </a:prstGeom>
        </p:spPr>
      </p:pic>
      <p:sp>
        <p:nvSpPr>
          <p:cNvPr id="4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928101" y="6005513"/>
            <a:ext cx="2592387" cy="3460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7EE08223-6636-CF45-A4DC-D40CAB9D7368}" type="slidenum">
              <a:rPr kumimoji="1" lang="zh-CN" altLang="en-US" smtClean="0"/>
            </a:fld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标题 20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zh-CN" altLang="en-US" dirty="0"/>
              <a:t>单击此处编辑母版标题样式</a:t>
            </a:r>
            <a:endParaRPr kumimoji="1" lang="zh-CN" altLang="en-US" dirty="0"/>
          </a:p>
        </p:txBody>
      </p:sp>
      <p:sp>
        <p:nvSpPr>
          <p:cNvPr id="19" name="Content Placeholder 2"/>
          <p:cNvSpPr>
            <a:spLocks noGrp="1"/>
          </p:cNvSpPr>
          <p:nvPr>
            <p:ph idx="1"/>
          </p:nvPr>
        </p:nvSpPr>
        <p:spPr>
          <a:xfrm>
            <a:off x="539751" y="1386839"/>
            <a:ext cx="10440987" cy="4553585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en-US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E08223-6636-CF45-A4DC-D40CAB9D7368}" type="slidenum">
              <a:rPr kumimoji="1" lang="zh-CN" altLang="en-US" smtClean="0"/>
            </a:fld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>
            <a:biLevel thresh="25000"/>
          </a:blip>
          <a:stretch>
            <a:fillRect/>
          </a:stretch>
        </p:blipFill>
        <p:spPr>
          <a:xfrm>
            <a:off x="10455755" y="196972"/>
            <a:ext cx="838200" cy="1778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93" y="1587"/>
            <a:ext cx="11521725" cy="6478588"/>
          </a:xfrm>
          <a:prstGeom prst="rect">
            <a:avLst/>
          </a:prstGeom>
        </p:spPr>
      </p:pic>
      <p:sp>
        <p:nvSpPr>
          <p:cNvPr id="19" name="Content Placeholder 2"/>
          <p:cNvSpPr>
            <a:spLocks noGrp="1"/>
          </p:cNvSpPr>
          <p:nvPr>
            <p:ph idx="1"/>
          </p:nvPr>
        </p:nvSpPr>
        <p:spPr>
          <a:xfrm>
            <a:off x="539751" y="1386839"/>
            <a:ext cx="5007609" cy="4553585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en-US" dirty="0"/>
          </a:p>
        </p:txBody>
      </p:sp>
      <p:sp>
        <p:nvSpPr>
          <p:cNvPr id="21" name="标题 20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zh-CN" altLang="en-US" dirty="0"/>
              <a:t>单击此处编辑母版标题样式</a:t>
            </a:r>
            <a:endParaRPr kumimoji="1" lang="zh-CN" altLang="en-US" dirty="0"/>
          </a:p>
        </p:txBody>
      </p:sp>
      <p:sp>
        <p:nvSpPr>
          <p:cNvPr id="23" name="Content Placeholder 2"/>
          <p:cNvSpPr>
            <a:spLocks noGrp="1"/>
          </p:cNvSpPr>
          <p:nvPr>
            <p:ph idx="10"/>
          </p:nvPr>
        </p:nvSpPr>
        <p:spPr>
          <a:xfrm>
            <a:off x="5973129" y="1386839"/>
            <a:ext cx="5007609" cy="4553585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10455755" y="196972"/>
            <a:ext cx="838200" cy="177800"/>
          </a:xfrm>
          <a:prstGeom prst="rect">
            <a:avLst/>
          </a:prstGeom>
        </p:spPr>
      </p:pic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EE08223-6636-CF45-A4DC-D40CAB9D7368}" type="slidenum">
              <a:rPr kumimoji="1" lang="zh-CN" altLang="en-US" smtClean="0"/>
            </a:fld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E08223-6636-CF45-A4DC-D40CAB9D7368}" type="slidenum">
              <a:rPr kumimoji="1" lang="zh-CN" altLang="en-US" smtClean="0"/>
            </a:fld>
            <a:endParaRPr kumimoji="1" lang="zh-CN" altLang="en-US" dirty="0"/>
          </a:p>
        </p:txBody>
      </p:sp>
      <p:sp>
        <p:nvSpPr>
          <p:cNvPr id="3" name="标题 20"/>
          <p:cNvSpPr>
            <a:spLocks noGrp="1"/>
          </p:cNvSpPr>
          <p:nvPr>
            <p:ph type="title"/>
          </p:nvPr>
        </p:nvSpPr>
        <p:spPr>
          <a:xfrm>
            <a:off x="546144" y="546144"/>
            <a:ext cx="10434594" cy="79497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zh-CN" altLang="en-US" dirty="0"/>
              <a:t>单击此处编辑母版标题样式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空白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任意形状 3"/>
          <p:cNvSpPr/>
          <p:nvPr userDrawn="1"/>
        </p:nvSpPr>
        <p:spPr>
          <a:xfrm>
            <a:off x="0" y="0"/>
            <a:ext cx="11520488" cy="6480175"/>
          </a:xfrm>
          <a:custGeom>
            <a:avLst/>
            <a:gdLst>
              <a:gd name="connsiteX0" fmla="*/ 0 w 11520488"/>
              <a:gd name="connsiteY0" fmla="*/ 0 h 6480175"/>
              <a:gd name="connsiteX1" fmla="*/ 11520488 w 11520488"/>
              <a:gd name="connsiteY1" fmla="*/ 0 h 6480175"/>
              <a:gd name="connsiteX2" fmla="*/ 11520488 w 11520488"/>
              <a:gd name="connsiteY2" fmla="*/ 1172921 h 6480175"/>
              <a:gd name="connsiteX3" fmla="*/ 8442280 w 11520488"/>
              <a:gd name="connsiteY3" fmla="*/ 6480175 h 6480175"/>
              <a:gd name="connsiteX4" fmla="*/ 3076619 w 11520488"/>
              <a:gd name="connsiteY4" fmla="*/ 6480175 h 6480175"/>
              <a:gd name="connsiteX5" fmla="*/ 0 w 11520488"/>
              <a:gd name="connsiteY5" fmla="*/ 1175661 h 6480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520488" h="6480175">
                <a:moveTo>
                  <a:pt x="0" y="0"/>
                </a:moveTo>
                <a:lnTo>
                  <a:pt x="11520488" y="0"/>
                </a:lnTo>
                <a:lnTo>
                  <a:pt x="11520488" y="1172921"/>
                </a:lnTo>
                <a:lnTo>
                  <a:pt x="8442280" y="6480175"/>
                </a:lnTo>
                <a:lnTo>
                  <a:pt x="3076619" y="6480175"/>
                </a:lnTo>
                <a:lnTo>
                  <a:pt x="0" y="1175661"/>
                </a:lnTo>
                <a:close/>
              </a:path>
            </a:pathLst>
          </a:custGeom>
          <a:gradFill>
            <a:gsLst>
              <a:gs pos="0">
                <a:schemeClr val="bg1">
                  <a:alpha val="0"/>
                  <a:lumMod val="0"/>
                  <a:lumOff val="100000"/>
                </a:schemeClr>
              </a:gs>
              <a:gs pos="99000">
                <a:schemeClr val="accent3">
                  <a:lumMod val="5000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E08223-6636-CF45-A4DC-D40CAB9D7368}" type="slidenum">
              <a:rPr kumimoji="1" lang="zh-CN" altLang="en-US" smtClean="0"/>
            </a:fld>
            <a:endParaRPr kumimoji="1" lang="zh-CN" altLang="en-US" dirty="0"/>
          </a:p>
        </p:txBody>
      </p:sp>
      <p:sp>
        <p:nvSpPr>
          <p:cNvPr id="3" name="标题 20"/>
          <p:cNvSpPr>
            <a:spLocks noGrp="1"/>
          </p:cNvSpPr>
          <p:nvPr>
            <p:ph type="title"/>
          </p:nvPr>
        </p:nvSpPr>
        <p:spPr>
          <a:xfrm>
            <a:off x="546144" y="546144"/>
            <a:ext cx="10434594" cy="79497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zh-CN" altLang="en-US" dirty="0"/>
              <a:t>单击此处编辑母版标题样式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0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928101" y="6005513"/>
            <a:ext cx="2592387" cy="3460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7EE08223-6636-CF45-A4DC-D40CAB9D7368}" type="slidenum">
              <a:rPr kumimoji="1" lang="zh-CN" altLang="en-US" smtClean="0"/>
            </a:fld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93" y="1587"/>
            <a:ext cx="11521725" cy="6478588"/>
          </a:xfrm>
          <a:prstGeom prst="rect">
            <a:avLst/>
          </a:prstGeom>
        </p:spPr>
      </p:pic>
      <p:sp>
        <p:nvSpPr>
          <p:cNvPr id="4" name="文本框 3"/>
          <p:cNvSpPr txBox="1"/>
          <p:nvPr userDrawn="1"/>
        </p:nvSpPr>
        <p:spPr>
          <a:xfrm>
            <a:off x="1229664" y="952500"/>
            <a:ext cx="287540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4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</a:t>
            </a:r>
            <a:endParaRPr kumimoji="1" lang="zh-CN" altLang="en-US" sz="4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占位符 18"/>
          <p:cNvSpPr>
            <a:spLocks noGrp="1"/>
          </p:cNvSpPr>
          <p:nvPr>
            <p:ph type="body" sz="quarter" idx="10" hasCustomPrompt="1"/>
          </p:nvPr>
        </p:nvSpPr>
        <p:spPr>
          <a:xfrm>
            <a:off x="5759450" y="539751"/>
            <a:ext cx="548640" cy="5400674"/>
          </a:xfrm>
        </p:spPr>
        <p:txBody>
          <a:bodyPr>
            <a:noAutofit/>
          </a:bodyPr>
          <a:lstStyle>
            <a:lvl1pPr algn="r">
              <a:lnSpc>
                <a:spcPct val="250000"/>
              </a:lnSpc>
              <a:defRPr sz="2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en-US" altLang="zh-CN" dirty="0"/>
          </a:p>
          <a:p>
            <a:pPr lvl="0"/>
            <a:r>
              <a:rPr lang="en-US" altLang="zh-CN" dirty="0"/>
              <a:t>02</a:t>
            </a:r>
            <a:endParaRPr lang="en-US" altLang="zh-CN" dirty="0"/>
          </a:p>
          <a:p>
            <a:pPr lvl="0"/>
            <a:r>
              <a:rPr lang="en-US" altLang="zh-CN" dirty="0"/>
              <a:t>03</a:t>
            </a:r>
            <a:endParaRPr lang="en-US" altLang="zh-CN" dirty="0"/>
          </a:p>
          <a:p>
            <a:pPr lvl="0"/>
            <a:r>
              <a:rPr lang="en-US" altLang="zh-CN" dirty="0"/>
              <a:t>04</a:t>
            </a:r>
            <a:endParaRPr lang="en-US" altLang="zh-CN" dirty="0"/>
          </a:p>
        </p:txBody>
      </p:sp>
      <p:sp>
        <p:nvSpPr>
          <p:cNvPr id="20" name="文本占位符 18"/>
          <p:cNvSpPr>
            <a:spLocks noGrp="1"/>
          </p:cNvSpPr>
          <p:nvPr>
            <p:ph type="body" sz="quarter" idx="11" hasCustomPrompt="1"/>
          </p:nvPr>
        </p:nvSpPr>
        <p:spPr>
          <a:xfrm>
            <a:off x="6452900" y="539751"/>
            <a:ext cx="4527838" cy="5400674"/>
          </a:xfrm>
        </p:spPr>
        <p:txBody>
          <a:bodyPr>
            <a:noAutofit/>
          </a:bodyPr>
          <a:lstStyle>
            <a:lvl1pPr algn="l">
              <a:lnSpc>
                <a:spcPct val="250000"/>
              </a:lnSpc>
              <a:defRPr sz="2600" b="1">
                <a:solidFill>
                  <a:schemeClr val="accent1"/>
                </a:solidFill>
              </a:defRPr>
            </a:lvl1pPr>
          </a:lstStyle>
          <a:p>
            <a:r>
              <a:rPr kumimoji="1" lang="zh-CN" altLang="en-US" sz="2600" b="1" spc="2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点击输入章节标题</a:t>
            </a:r>
            <a:endParaRPr kumimoji="1" lang="en-US" altLang="zh-CN" sz="2600" b="1" spc="200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864235" rtl="0" eaLnBrk="1" fontAlgn="auto" latinLnBrk="0" hangingPunct="1">
              <a:lnSpc>
                <a:spcPct val="250000"/>
              </a:lnSpc>
              <a:spcBef>
                <a:spcPts val="94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1" lang="zh-CN" altLang="en-US" sz="2600" b="1" spc="2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点击输入章节标题</a:t>
            </a:r>
            <a:endParaRPr kumimoji="1" lang="zh-CN" altLang="en-US" sz="2600" b="1" spc="200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864235" rtl="0" eaLnBrk="1" fontAlgn="auto" latinLnBrk="0" hangingPunct="1">
              <a:lnSpc>
                <a:spcPct val="250000"/>
              </a:lnSpc>
              <a:spcBef>
                <a:spcPts val="94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1" lang="zh-CN" altLang="en-US" sz="2600" b="1" spc="2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点击输入章节标题</a:t>
            </a:r>
            <a:endParaRPr kumimoji="1" lang="zh-CN" altLang="en-US" sz="2600" b="1" spc="200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864235" rtl="0" eaLnBrk="1" fontAlgn="auto" latinLnBrk="0" hangingPunct="1">
              <a:lnSpc>
                <a:spcPct val="250000"/>
              </a:lnSpc>
              <a:spcBef>
                <a:spcPts val="94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1" lang="zh-CN" altLang="en-US" sz="2600" b="1" spc="2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点击输入章节标题</a:t>
            </a:r>
            <a:endParaRPr kumimoji="1" lang="zh-CN" altLang="en-US" sz="2600" b="1" spc="200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928101" y="6005513"/>
            <a:ext cx="2592387" cy="3460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7EE08223-6636-CF45-A4DC-D40CAB9D7368}" type="slidenum">
              <a:rPr kumimoji="1" lang="zh-CN" altLang="en-US" smtClean="0"/>
            </a:fld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和内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-1412" y="1587"/>
            <a:ext cx="11521724" cy="6478587"/>
          </a:xfrm>
          <a:prstGeom prst="rect">
            <a:avLst/>
          </a:prstGeom>
        </p:spPr>
      </p:pic>
      <p:sp>
        <p:nvSpPr>
          <p:cNvPr id="7" name="标题 6"/>
          <p:cNvSpPr>
            <a:spLocks noGrp="1"/>
          </p:cNvSpPr>
          <p:nvPr>
            <p:ph type="title" hasCustomPrompt="1"/>
          </p:nvPr>
        </p:nvSpPr>
        <p:spPr>
          <a:xfrm>
            <a:off x="546144" y="2773680"/>
            <a:ext cx="10380936" cy="702628"/>
          </a:xfrm>
        </p:spPr>
        <p:txBody>
          <a:bodyPr>
            <a:noAutofit/>
          </a:bodyPr>
          <a:lstStyle>
            <a:lvl1pPr>
              <a:defRPr sz="3600">
                <a:solidFill>
                  <a:schemeClr val="bg2"/>
                </a:solidFill>
              </a:defRPr>
            </a:lvl1pPr>
          </a:lstStyle>
          <a:p>
            <a:r>
              <a:rPr kumimoji="1" lang="zh-CN" altLang="en-US" dirty="0"/>
              <a:t>单击此处编辑章节标题样式</a:t>
            </a:r>
            <a:endParaRPr kumimoji="1"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10455755" y="196972"/>
            <a:ext cx="838200" cy="177800"/>
          </a:xfrm>
          <a:prstGeom prst="rect">
            <a:avLst/>
          </a:prstGeom>
        </p:spPr>
      </p:pic>
      <p:sp>
        <p:nvSpPr>
          <p:cNvPr id="4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928101" y="6005513"/>
            <a:ext cx="2592387" cy="3460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7EE08223-6636-CF45-A4DC-D40CAB9D7368}" type="slidenum">
              <a:rPr kumimoji="1" lang="zh-CN" altLang="en-US" smtClean="0"/>
            </a:fld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和内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-1411" y="0"/>
            <a:ext cx="11521722" cy="6478587"/>
          </a:xfrm>
          <a:prstGeom prst="rect">
            <a:avLst/>
          </a:prstGeom>
        </p:spPr>
      </p:pic>
      <p:sp>
        <p:nvSpPr>
          <p:cNvPr id="7" name="标题 6"/>
          <p:cNvSpPr>
            <a:spLocks noGrp="1"/>
          </p:cNvSpPr>
          <p:nvPr>
            <p:ph type="title" hasCustomPrompt="1"/>
          </p:nvPr>
        </p:nvSpPr>
        <p:spPr>
          <a:xfrm>
            <a:off x="546144" y="2773680"/>
            <a:ext cx="10380936" cy="702628"/>
          </a:xfrm>
        </p:spPr>
        <p:txBody>
          <a:bodyPr>
            <a:noAutofit/>
          </a:bodyPr>
          <a:lstStyle>
            <a:lvl1pPr>
              <a:defRPr sz="3600">
                <a:solidFill>
                  <a:schemeClr val="bg2"/>
                </a:solidFill>
              </a:defRPr>
            </a:lvl1pPr>
          </a:lstStyle>
          <a:p>
            <a:r>
              <a:rPr kumimoji="1" lang="zh-CN" altLang="en-US" dirty="0"/>
              <a:t>单击此处编辑章节标题样式</a:t>
            </a:r>
            <a:endParaRPr kumimoji="1"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10455755" y="196972"/>
            <a:ext cx="838200" cy="177800"/>
          </a:xfrm>
          <a:prstGeom prst="rect">
            <a:avLst/>
          </a:prstGeom>
        </p:spPr>
      </p:pic>
      <p:sp>
        <p:nvSpPr>
          <p:cNvPr id="4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928101" y="6005513"/>
            <a:ext cx="2592387" cy="3460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7EE08223-6636-CF45-A4DC-D40CAB9D7368}" type="slidenum">
              <a:rPr kumimoji="1" lang="zh-CN" altLang="en-US" smtClean="0"/>
            </a:fld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794" y="1365"/>
            <a:ext cx="11519693" cy="6477445"/>
          </a:xfrm>
          <a:prstGeom prst="rect">
            <a:avLst/>
          </a:prstGeom>
        </p:spPr>
      </p:pic>
      <p:sp>
        <p:nvSpPr>
          <p:cNvPr id="7" name="标题 6"/>
          <p:cNvSpPr>
            <a:spLocks noGrp="1"/>
          </p:cNvSpPr>
          <p:nvPr>
            <p:ph type="title" hasCustomPrompt="1"/>
          </p:nvPr>
        </p:nvSpPr>
        <p:spPr>
          <a:xfrm>
            <a:off x="546144" y="2773680"/>
            <a:ext cx="10380936" cy="702628"/>
          </a:xfrm>
        </p:spPr>
        <p:txBody>
          <a:bodyPr>
            <a:noAutofit/>
          </a:bodyPr>
          <a:lstStyle>
            <a:lvl1pPr>
              <a:defRPr sz="3600">
                <a:solidFill>
                  <a:schemeClr val="bg2"/>
                </a:solidFill>
              </a:defRPr>
            </a:lvl1pPr>
          </a:lstStyle>
          <a:p>
            <a:r>
              <a:rPr kumimoji="1" lang="zh-CN" altLang="en-US" dirty="0"/>
              <a:t>单击此处编辑章节标题样式</a:t>
            </a:r>
            <a:endParaRPr kumimoji="1"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10455755" y="196972"/>
            <a:ext cx="838200" cy="177800"/>
          </a:xfrm>
          <a:prstGeom prst="rect">
            <a:avLst/>
          </a:prstGeom>
        </p:spPr>
      </p:pic>
      <p:sp>
        <p:nvSpPr>
          <p:cNvPr id="3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928101" y="6005513"/>
            <a:ext cx="2592387" cy="3460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7EE08223-6636-CF45-A4DC-D40CAB9D7368}" type="slidenum">
              <a:rPr kumimoji="1" lang="zh-CN" altLang="en-US" smtClean="0"/>
            </a:fld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en-US" dirty="0"/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928101" y="6005513"/>
            <a:ext cx="2592387" cy="3460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7EE08223-6636-CF45-A4DC-D40CAB9D7368}" type="slidenum">
              <a:rPr kumimoji="1" lang="zh-CN" altLang="en-US" smtClean="0"/>
            </a:fld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和内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793" y="1587"/>
            <a:ext cx="11521724" cy="6478588"/>
          </a:xfrm>
          <a:prstGeom prst="rect">
            <a:avLst/>
          </a:prstGeom>
        </p:spPr>
      </p:pic>
      <p:sp>
        <p:nvSpPr>
          <p:cNvPr id="7" name="标题 6"/>
          <p:cNvSpPr>
            <a:spLocks noGrp="1"/>
          </p:cNvSpPr>
          <p:nvPr>
            <p:ph type="title" hasCustomPrompt="1"/>
          </p:nvPr>
        </p:nvSpPr>
        <p:spPr>
          <a:xfrm>
            <a:off x="546144" y="2773680"/>
            <a:ext cx="10380936" cy="702628"/>
          </a:xfrm>
        </p:spPr>
        <p:txBody>
          <a:bodyPr>
            <a:noAutofit/>
          </a:bodyPr>
          <a:lstStyle>
            <a:lvl1pPr>
              <a:defRPr sz="3600">
                <a:solidFill>
                  <a:schemeClr val="bg2"/>
                </a:solidFill>
              </a:defRPr>
            </a:lvl1pPr>
          </a:lstStyle>
          <a:p>
            <a:r>
              <a:rPr kumimoji="1" lang="zh-CN" altLang="en-US" dirty="0"/>
              <a:t>单击此处编辑章节标题样式</a:t>
            </a:r>
            <a:endParaRPr kumimoji="1"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10455755" y="196972"/>
            <a:ext cx="838200" cy="177800"/>
          </a:xfrm>
          <a:prstGeom prst="rect">
            <a:avLst/>
          </a:prstGeom>
        </p:spPr>
      </p:pic>
      <p:sp>
        <p:nvSpPr>
          <p:cNvPr id="4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928101" y="6005513"/>
            <a:ext cx="2592387" cy="3460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7EE08223-6636-CF45-A4DC-D40CAB9D7368}" type="slidenum">
              <a:rPr kumimoji="1" lang="zh-CN" altLang="en-US" smtClean="0"/>
            </a:fld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494" y="7937"/>
            <a:ext cx="11507614" cy="6472238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0" y="0"/>
            <a:ext cx="11520488" cy="6480175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6" name="图形 20"/>
          <p:cNvSpPr/>
          <p:nvPr userDrawn="1"/>
        </p:nvSpPr>
        <p:spPr>
          <a:xfrm>
            <a:off x="10800488" y="5220175"/>
            <a:ext cx="725733" cy="1260804"/>
          </a:xfrm>
          <a:custGeom>
            <a:avLst/>
            <a:gdLst>
              <a:gd name="connsiteX0" fmla="*/ 0 w 725733"/>
              <a:gd name="connsiteY0" fmla="*/ 1260804 h 1260804"/>
              <a:gd name="connsiteX1" fmla="*/ 725733 w 725733"/>
              <a:gd name="connsiteY1" fmla="*/ 0 h 1260804"/>
              <a:gd name="connsiteX2" fmla="*/ 725733 w 725733"/>
              <a:gd name="connsiteY2" fmla="*/ 1260804 h 1260804"/>
              <a:gd name="connsiteX3" fmla="*/ 0 w 725733"/>
              <a:gd name="connsiteY3" fmla="*/ 1260804 h 12608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5733" h="1260804">
                <a:moveTo>
                  <a:pt x="0" y="1260804"/>
                </a:moveTo>
                <a:lnTo>
                  <a:pt x="725733" y="0"/>
                </a:lnTo>
                <a:lnTo>
                  <a:pt x="725733" y="1260804"/>
                </a:lnTo>
                <a:lnTo>
                  <a:pt x="0" y="1260804"/>
                </a:lnTo>
                <a:close/>
              </a:path>
            </a:pathLst>
          </a:custGeom>
          <a:solidFill>
            <a:srgbClr val="1E5FB8"/>
          </a:solidFill>
          <a:ln w="13229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zh-CN" altLang="en-US" dirty="0"/>
              <a:t>单击此处编辑母版标题样式</a:t>
            </a:r>
            <a:endParaRPr kumimoji="1" lang="zh-CN" altLang="en-US" dirty="0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928101" y="6005513"/>
            <a:ext cx="2592387" cy="3460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7EE08223-6636-CF45-A4DC-D40CAB9D7368}" type="slidenum">
              <a:rPr kumimoji="1" lang="zh-CN" altLang="en-US" smtClean="0"/>
            </a:fld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10455755" y="196972"/>
            <a:ext cx="838200" cy="1778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2"/>
          <p:cNvSpPr>
            <a:spLocks noGrp="1"/>
          </p:cNvSpPr>
          <p:nvPr>
            <p:ph idx="1"/>
          </p:nvPr>
        </p:nvSpPr>
        <p:spPr>
          <a:xfrm>
            <a:off x="539751" y="1386839"/>
            <a:ext cx="5007609" cy="4553585"/>
          </a:xfrm>
        </p:spPr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21" name="标题 2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23" name="Content Placeholder 2"/>
          <p:cNvSpPr>
            <a:spLocks noGrp="1"/>
          </p:cNvSpPr>
          <p:nvPr>
            <p:ph idx="10"/>
          </p:nvPr>
        </p:nvSpPr>
        <p:spPr>
          <a:xfrm>
            <a:off x="5973129" y="1386839"/>
            <a:ext cx="5007609" cy="4553585"/>
          </a:xfrm>
        </p:spPr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3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928101" y="6005513"/>
            <a:ext cx="2592387" cy="3460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7EE08223-6636-CF45-A4DC-D40CAB9D7368}" type="slidenum">
              <a:rPr kumimoji="1" lang="zh-CN" altLang="en-US" smtClean="0"/>
            </a:fld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520488" cy="6480275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>
            <a:off x="0" y="0"/>
            <a:ext cx="11520488" cy="6480175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Content Placeholder 2"/>
          <p:cNvSpPr>
            <a:spLocks noGrp="1"/>
          </p:cNvSpPr>
          <p:nvPr>
            <p:ph idx="1"/>
          </p:nvPr>
        </p:nvSpPr>
        <p:spPr>
          <a:xfrm>
            <a:off x="539751" y="1386839"/>
            <a:ext cx="5007609" cy="4553585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21" name="标题 20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zh-CN" altLang="en-US" dirty="0"/>
              <a:t>单击此处编辑母版标题样式</a:t>
            </a:r>
            <a:endParaRPr kumimoji="1" lang="zh-CN" altLang="en-US" dirty="0"/>
          </a:p>
        </p:txBody>
      </p:sp>
      <p:sp>
        <p:nvSpPr>
          <p:cNvPr id="23" name="Content Placeholder 2"/>
          <p:cNvSpPr>
            <a:spLocks noGrp="1"/>
          </p:cNvSpPr>
          <p:nvPr>
            <p:ph idx="10"/>
          </p:nvPr>
        </p:nvSpPr>
        <p:spPr>
          <a:xfrm>
            <a:off x="5973129" y="1386839"/>
            <a:ext cx="5007609" cy="4553585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10455755" y="196972"/>
            <a:ext cx="838200" cy="177800"/>
          </a:xfrm>
          <a:prstGeom prst="rect">
            <a:avLst/>
          </a:prstGeom>
        </p:spPr>
      </p:pic>
      <p:sp>
        <p:nvSpPr>
          <p:cNvPr id="8" name="图形 20"/>
          <p:cNvSpPr/>
          <p:nvPr userDrawn="1"/>
        </p:nvSpPr>
        <p:spPr>
          <a:xfrm>
            <a:off x="10800488" y="5220175"/>
            <a:ext cx="725733" cy="1260804"/>
          </a:xfrm>
          <a:custGeom>
            <a:avLst/>
            <a:gdLst>
              <a:gd name="connsiteX0" fmla="*/ 0 w 725733"/>
              <a:gd name="connsiteY0" fmla="*/ 1260804 h 1260804"/>
              <a:gd name="connsiteX1" fmla="*/ 725733 w 725733"/>
              <a:gd name="connsiteY1" fmla="*/ 0 h 1260804"/>
              <a:gd name="connsiteX2" fmla="*/ 725733 w 725733"/>
              <a:gd name="connsiteY2" fmla="*/ 1260804 h 1260804"/>
              <a:gd name="connsiteX3" fmla="*/ 0 w 725733"/>
              <a:gd name="connsiteY3" fmla="*/ 1260804 h 12608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5733" h="1260804">
                <a:moveTo>
                  <a:pt x="0" y="1260804"/>
                </a:moveTo>
                <a:lnTo>
                  <a:pt x="725733" y="0"/>
                </a:lnTo>
                <a:lnTo>
                  <a:pt x="725733" y="1260804"/>
                </a:lnTo>
                <a:lnTo>
                  <a:pt x="0" y="1260804"/>
                </a:lnTo>
                <a:close/>
              </a:path>
            </a:pathLst>
          </a:custGeom>
          <a:solidFill>
            <a:srgbClr val="1E5FB8"/>
          </a:solidFill>
          <a:ln w="13229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3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928101" y="6005513"/>
            <a:ext cx="2592387" cy="3460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7EE08223-6636-CF45-A4DC-D40CAB9D7368}" type="slidenum">
              <a:rPr kumimoji="1" lang="zh-CN" altLang="en-US" smtClean="0"/>
            </a:fld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9749" y="1386839"/>
            <a:ext cx="3372809" cy="4553585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0"/>
          </p:nvPr>
        </p:nvSpPr>
        <p:spPr>
          <a:xfrm>
            <a:off x="4073838" y="1386839"/>
            <a:ext cx="3372809" cy="455358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1"/>
          </p:nvPr>
        </p:nvSpPr>
        <p:spPr>
          <a:xfrm>
            <a:off x="7607928" y="1386839"/>
            <a:ext cx="3372809" cy="455358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928101" y="6005513"/>
            <a:ext cx="2592387" cy="3460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7EE08223-6636-CF45-A4DC-D40CAB9D7368}" type="slidenum">
              <a:rPr kumimoji="1" lang="zh-CN" altLang="en-US" smtClean="0"/>
            </a:fld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2"/>
          <a:srcRect t="4918" b="20082"/>
          <a:stretch>
            <a:fillRect/>
          </a:stretch>
        </p:blipFill>
        <p:spPr>
          <a:xfrm>
            <a:off x="0" y="0"/>
            <a:ext cx="11520488" cy="6480175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0" y="0"/>
            <a:ext cx="11520488" cy="6480175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9749" y="1386839"/>
            <a:ext cx="3372809" cy="455358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0"/>
          </p:nvPr>
        </p:nvSpPr>
        <p:spPr>
          <a:xfrm>
            <a:off x="4073838" y="1386839"/>
            <a:ext cx="3372809" cy="455358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1"/>
          </p:nvPr>
        </p:nvSpPr>
        <p:spPr>
          <a:xfrm>
            <a:off x="7607928" y="1386839"/>
            <a:ext cx="3372809" cy="455358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zh-CN" altLang="en-US" dirty="0"/>
              <a:t>单击此处编辑母版标题样式</a:t>
            </a:r>
            <a:endParaRPr kumimoji="1"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10455755" y="196972"/>
            <a:ext cx="838200" cy="177800"/>
          </a:xfrm>
          <a:prstGeom prst="rect">
            <a:avLst/>
          </a:prstGeom>
        </p:spPr>
      </p:pic>
      <p:sp>
        <p:nvSpPr>
          <p:cNvPr id="13" name="图形 20"/>
          <p:cNvSpPr/>
          <p:nvPr userDrawn="1"/>
        </p:nvSpPr>
        <p:spPr>
          <a:xfrm>
            <a:off x="10800488" y="5220175"/>
            <a:ext cx="725733" cy="1260804"/>
          </a:xfrm>
          <a:custGeom>
            <a:avLst/>
            <a:gdLst>
              <a:gd name="connsiteX0" fmla="*/ 0 w 725733"/>
              <a:gd name="connsiteY0" fmla="*/ 1260804 h 1260804"/>
              <a:gd name="connsiteX1" fmla="*/ 725733 w 725733"/>
              <a:gd name="connsiteY1" fmla="*/ 0 h 1260804"/>
              <a:gd name="connsiteX2" fmla="*/ 725733 w 725733"/>
              <a:gd name="connsiteY2" fmla="*/ 1260804 h 1260804"/>
              <a:gd name="connsiteX3" fmla="*/ 0 w 725733"/>
              <a:gd name="connsiteY3" fmla="*/ 1260804 h 12608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5733" h="1260804">
                <a:moveTo>
                  <a:pt x="0" y="1260804"/>
                </a:moveTo>
                <a:lnTo>
                  <a:pt x="725733" y="0"/>
                </a:lnTo>
                <a:lnTo>
                  <a:pt x="725733" y="1260804"/>
                </a:lnTo>
                <a:lnTo>
                  <a:pt x="0" y="1260804"/>
                </a:lnTo>
                <a:close/>
              </a:path>
            </a:pathLst>
          </a:custGeom>
          <a:solidFill>
            <a:srgbClr val="1E5FB8"/>
          </a:solidFill>
          <a:ln w="13229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928101" y="6005513"/>
            <a:ext cx="2592387" cy="3460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7EE08223-6636-CF45-A4DC-D40CAB9D7368}" type="slidenum">
              <a:rPr kumimoji="1" lang="zh-CN" altLang="en-US" smtClean="0"/>
            </a:fld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928101" y="6005513"/>
            <a:ext cx="2592387" cy="3460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7EE08223-6636-CF45-A4DC-D40CAB9D7368}" type="slidenum">
              <a:rPr kumimoji="1" lang="zh-CN" altLang="en-US" smtClean="0"/>
            </a:fld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928101" y="6005513"/>
            <a:ext cx="2592387" cy="3460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7EE08223-6636-CF45-A4DC-D40CAB9D7368}" type="slidenum">
              <a:rPr kumimoji="1" lang="zh-CN" altLang="en-US" smtClean="0"/>
            </a:fld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928101" y="6005513"/>
            <a:ext cx="2592387" cy="3460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7EE08223-6636-CF45-A4DC-D40CAB9D7368}" type="slidenum">
              <a:rPr kumimoji="1" lang="zh-CN" altLang="en-US" smtClean="0"/>
            </a:fld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40061" y="1060529"/>
            <a:ext cx="8640366" cy="2256061"/>
          </a:xfrm>
        </p:spPr>
        <p:txBody>
          <a:bodyPr anchor="b"/>
          <a:lstStyle>
            <a:lvl1pPr algn="ctr">
              <a:defRPr sz="567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40061" y="3403592"/>
            <a:ext cx="8640366" cy="1564542"/>
          </a:xfrm>
        </p:spPr>
        <p:txBody>
          <a:bodyPr/>
          <a:lstStyle>
            <a:lvl1pPr marL="0" indent="0" algn="ctr">
              <a:buNone/>
              <a:defRPr sz="2270"/>
            </a:lvl1pPr>
            <a:lvl2pPr marL="431800" indent="0" algn="ctr">
              <a:buNone/>
              <a:defRPr sz="1890"/>
            </a:lvl2pPr>
            <a:lvl3pPr marL="864235" indent="0" algn="ctr">
              <a:buNone/>
              <a:defRPr sz="1700"/>
            </a:lvl3pPr>
            <a:lvl4pPr marL="1296035" indent="0" algn="ctr">
              <a:buNone/>
              <a:defRPr sz="1510"/>
            </a:lvl4pPr>
            <a:lvl5pPr marL="1727835" indent="0" algn="ctr">
              <a:buNone/>
              <a:defRPr sz="1510"/>
            </a:lvl5pPr>
            <a:lvl6pPr marL="2160270" indent="0" algn="ctr">
              <a:buNone/>
              <a:defRPr sz="1510"/>
            </a:lvl6pPr>
            <a:lvl7pPr marL="2592070" indent="0" algn="ctr">
              <a:buNone/>
              <a:defRPr sz="1510"/>
            </a:lvl7pPr>
            <a:lvl8pPr marL="3023870" indent="0" algn="ctr">
              <a:buNone/>
              <a:defRPr sz="1510"/>
            </a:lvl8pPr>
            <a:lvl9pPr marL="3456305" indent="0" algn="ctr">
              <a:buNone/>
              <a:defRPr sz="151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E08223-6636-CF45-A4DC-D40CAB9D7368}" type="slidenum">
              <a:rPr kumimoji="1" lang="zh-CN" altLang="en-US" smtClean="0"/>
            </a:fld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928101" y="6005513"/>
            <a:ext cx="2592387" cy="3460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7EE08223-6636-CF45-A4DC-D40CAB9D7368}" type="slidenum">
              <a:rPr kumimoji="1" lang="zh-CN" altLang="en-US" smtClean="0"/>
            </a:fld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94" y="1587"/>
            <a:ext cx="11519694" cy="6477446"/>
          </a:xfrm>
          <a:prstGeom prst="rect">
            <a:avLst/>
          </a:prstGeom>
        </p:spPr>
      </p:pic>
      <p:sp>
        <p:nvSpPr>
          <p:cNvPr id="7" name="标题 6"/>
          <p:cNvSpPr>
            <a:spLocks noGrp="1"/>
          </p:cNvSpPr>
          <p:nvPr>
            <p:ph type="title" hasCustomPrompt="1"/>
          </p:nvPr>
        </p:nvSpPr>
        <p:spPr>
          <a:xfrm>
            <a:off x="546144" y="2773680"/>
            <a:ext cx="10380936" cy="702628"/>
          </a:xfrm>
        </p:spPr>
        <p:txBody>
          <a:bodyPr>
            <a:noAutofit/>
          </a:bodyPr>
          <a:lstStyle>
            <a:lvl1pPr>
              <a:defRPr sz="3600">
                <a:solidFill>
                  <a:schemeClr val="bg2"/>
                </a:solidFill>
              </a:defRPr>
            </a:lvl1pPr>
          </a:lstStyle>
          <a:p>
            <a:r>
              <a:rPr kumimoji="1" lang="zh-CN" altLang="en-US" dirty="0"/>
              <a:t>单击此处编辑章节标题样式</a:t>
            </a:r>
            <a:endParaRPr kumimoji="1"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10455755" y="196972"/>
            <a:ext cx="838200" cy="177800"/>
          </a:xfrm>
          <a:prstGeom prst="rect">
            <a:avLst/>
          </a:prstGeom>
        </p:spPr>
      </p:pic>
      <p:sp>
        <p:nvSpPr>
          <p:cNvPr id="3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928101" y="6005513"/>
            <a:ext cx="2592387" cy="3460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7EE08223-6636-CF45-A4DC-D40CAB9D7368}" type="slidenum">
              <a:rPr kumimoji="1" lang="zh-CN" altLang="en-US" smtClean="0"/>
            </a:fld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928101" y="6005513"/>
            <a:ext cx="2592387" cy="3460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7EE08223-6636-CF45-A4DC-D40CAB9D7368}" type="slidenum">
              <a:rPr kumimoji="1" lang="zh-CN" altLang="en-US" smtClean="0"/>
            </a:fld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和内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93" y="1587"/>
            <a:ext cx="11521725" cy="6478588"/>
          </a:xfrm>
          <a:prstGeom prst="rect">
            <a:avLst/>
          </a:prstGeom>
        </p:spPr>
      </p:pic>
      <p:sp>
        <p:nvSpPr>
          <p:cNvPr id="7" name="标题 6"/>
          <p:cNvSpPr>
            <a:spLocks noGrp="1"/>
          </p:cNvSpPr>
          <p:nvPr>
            <p:ph type="title" hasCustomPrompt="1"/>
          </p:nvPr>
        </p:nvSpPr>
        <p:spPr>
          <a:xfrm>
            <a:off x="546144" y="2537460"/>
            <a:ext cx="10380936" cy="702628"/>
          </a:xfrm>
        </p:spPr>
        <p:txBody>
          <a:bodyPr>
            <a:noAutofit/>
          </a:bodyPr>
          <a:lstStyle>
            <a:lvl1pPr>
              <a:defRPr sz="4400">
                <a:solidFill>
                  <a:schemeClr val="bg2"/>
                </a:solidFill>
              </a:defRPr>
            </a:lvl1pPr>
          </a:lstStyle>
          <a:p>
            <a:r>
              <a:rPr kumimoji="1" lang="zh-CN" altLang="en-US" dirty="0"/>
              <a:t>单击此处编辑章节标题样式</a:t>
            </a:r>
            <a:endParaRPr kumimoji="1"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10455755" y="196972"/>
            <a:ext cx="838200" cy="177800"/>
          </a:xfrm>
          <a:prstGeom prst="rect">
            <a:avLst/>
          </a:prstGeom>
        </p:spPr>
      </p:pic>
      <p:sp>
        <p:nvSpPr>
          <p:cNvPr id="4" name="灯片编号占位符 2"/>
          <p:cNvSpPr>
            <a:spLocks noGrp="1"/>
          </p:cNvSpPr>
          <p:nvPr>
            <p:ph type="sldNum" sz="quarter" idx="12"/>
          </p:nvPr>
        </p:nvSpPr>
        <p:spPr>
          <a:xfrm>
            <a:off x="8928101" y="6005513"/>
            <a:ext cx="2592387" cy="346075"/>
          </a:xfrm>
        </p:spPr>
        <p:txBody>
          <a:bodyPr/>
          <a:lstStyle/>
          <a:p>
            <a:fld id="{7EE08223-6636-CF45-A4DC-D40CAB9D7368}" type="slidenum">
              <a:rPr kumimoji="1" lang="zh-CN" altLang="en-US" smtClean="0"/>
            </a:fld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en-US" dirty="0"/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928101" y="6005513"/>
            <a:ext cx="2592387" cy="3460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7EE08223-6636-CF45-A4DC-D40CAB9D7368}" type="slidenum">
              <a:rPr kumimoji="1" lang="zh-CN" altLang="en-US" smtClean="0"/>
            </a:fld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494" y="7937"/>
            <a:ext cx="11507614" cy="6472238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0" y="0"/>
            <a:ext cx="11520488" cy="6480175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6" name="图形 20"/>
          <p:cNvSpPr/>
          <p:nvPr userDrawn="1"/>
        </p:nvSpPr>
        <p:spPr>
          <a:xfrm>
            <a:off x="10800488" y="5220175"/>
            <a:ext cx="725733" cy="1260804"/>
          </a:xfrm>
          <a:custGeom>
            <a:avLst/>
            <a:gdLst>
              <a:gd name="connsiteX0" fmla="*/ 0 w 725733"/>
              <a:gd name="connsiteY0" fmla="*/ 1260804 h 1260804"/>
              <a:gd name="connsiteX1" fmla="*/ 725733 w 725733"/>
              <a:gd name="connsiteY1" fmla="*/ 0 h 1260804"/>
              <a:gd name="connsiteX2" fmla="*/ 725733 w 725733"/>
              <a:gd name="connsiteY2" fmla="*/ 1260804 h 1260804"/>
              <a:gd name="connsiteX3" fmla="*/ 0 w 725733"/>
              <a:gd name="connsiteY3" fmla="*/ 1260804 h 12608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5733" h="1260804">
                <a:moveTo>
                  <a:pt x="0" y="1260804"/>
                </a:moveTo>
                <a:lnTo>
                  <a:pt x="725733" y="0"/>
                </a:lnTo>
                <a:lnTo>
                  <a:pt x="725733" y="1260804"/>
                </a:lnTo>
                <a:lnTo>
                  <a:pt x="0" y="1260804"/>
                </a:lnTo>
                <a:close/>
              </a:path>
            </a:pathLst>
          </a:custGeom>
          <a:solidFill>
            <a:srgbClr val="1E5FB8"/>
          </a:solidFill>
          <a:ln w="13229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zh-CN" altLang="en-US" dirty="0"/>
              <a:t>单击此处编辑母版标题样式</a:t>
            </a:r>
            <a:endParaRPr kumimoji="1" lang="zh-CN" altLang="en-US" dirty="0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928101" y="6005513"/>
            <a:ext cx="2592387" cy="3460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7EE08223-6636-CF45-A4DC-D40CAB9D7368}" type="slidenum">
              <a:rPr kumimoji="1" lang="zh-CN" altLang="en-US" smtClean="0"/>
            </a:fld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10455755" y="196972"/>
            <a:ext cx="838200" cy="1778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2"/>
          <p:cNvSpPr>
            <a:spLocks noGrp="1"/>
          </p:cNvSpPr>
          <p:nvPr>
            <p:ph idx="1"/>
          </p:nvPr>
        </p:nvSpPr>
        <p:spPr>
          <a:xfrm>
            <a:off x="539751" y="1386839"/>
            <a:ext cx="5007609" cy="4553585"/>
          </a:xfrm>
        </p:spPr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21" name="标题 2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23" name="Content Placeholder 2"/>
          <p:cNvSpPr>
            <a:spLocks noGrp="1"/>
          </p:cNvSpPr>
          <p:nvPr>
            <p:ph idx="10"/>
          </p:nvPr>
        </p:nvSpPr>
        <p:spPr>
          <a:xfrm>
            <a:off x="5973129" y="1386839"/>
            <a:ext cx="5007609" cy="4553585"/>
          </a:xfrm>
        </p:spPr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3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928101" y="6005513"/>
            <a:ext cx="2592387" cy="3460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7EE08223-6636-CF45-A4DC-D40CAB9D7368}" type="slidenum">
              <a:rPr kumimoji="1" lang="zh-CN" altLang="en-US" smtClean="0"/>
            </a:fld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520488" cy="6480275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>
            <a:off x="0" y="0"/>
            <a:ext cx="11520488" cy="6480175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Content Placeholder 2"/>
          <p:cNvSpPr>
            <a:spLocks noGrp="1"/>
          </p:cNvSpPr>
          <p:nvPr>
            <p:ph idx="1"/>
          </p:nvPr>
        </p:nvSpPr>
        <p:spPr>
          <a:xfrm>
            <a:off x="539751" y="1386839"/>
            <a:ext cx="5007609" cy="4553585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21" name="标题 20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zh-CN" altLang="en-US" dirty="0"/>
              <a:t>单击此处编辑母版标题样式</a:t>
            </a:r>
            <a:endParaRPr kumimoji="1" lang="zh-CN" altLang="en-US" dirty="0"/>
          </a:p>
        </p:txBody>
      </p:sp>
      <p:sp>
        <p:nvSpPr>
          <p:cNvPr id="23" name="Content Placeholder 2"/>
          <p:cNvSpPr>
            <a:spLocks noGrp="1"/>
          </p:cNvSpPr>
          <p:nvPr>
            <p:ph idx="10"/>
          </p:nvPr>
        </p:nvSpPr>
        <p:spPr>
          <a:xfrm>
            <a:off x="5973129" y="1386839"/>
            <a:ext cx="5007609" cy="4553585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10455755" y="196972"/>
            <a:ext cx="838200" cy="177800"/>
          </a:xfrm>
          <a:prstGeom prst="rect">
            <a:avLst/>
          </a:prstGeom>
        </p:spPr>
      </p:pic>
      <p:sp>
        <p:nvSpPr>
          <p:cNvPr id="8" name="图形 20"/>
          <p:cNvSpPr/>
          <p:nvPr userDrawn="1"/>
        </p:nvSpPr>
        <p:spPr>
          <a:xfrm>
            <a:off x="10800488" y="5220175"/>
            <a:ext cx="725733" cy="1260804"/>
          </a:xfrm>
          <a:custGeom>
            <a:avLst/>
            <a:gdLst>
              <a:gd name="connsiteX0" fmla="*/ 0 w 725733"/>
              <a:gd name="connsiteY0" fmla="*/ 1260804 h 1260804"/>
              <a:gd name="connsiteX1" fmla="*/ 725733 w 725733"/>
              <a:gd name="connsiteY1" fmla="*/ 0 h 1260804"/>
              <a:gd name="connsiteX2" fmla="*/ 725733 w 725733"/>
              <a:gd name="connsiteY2" fmla="*/ 1260804 h 1260804"/>
              <a:gd name="connsiteX3" fmla="*/ 0 w 725733"/>
              <a:gd name="connsiteY3" fmla="*/ 1260804 h 12608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5733" h="1260804">
                <a:moveTo>
                  <a:pt x="0" y="1260804"/>
                </a:moveTo>
                <a:lnTo>
                  <a:pt x="725733" y="0"/>
                </a:lnTo>
                <a:lnTo>
                  <a:pt x="725733" y="1260804"/>
                </a:lnTo>
                <a:lnTo>
                  <a:pt x="0" y="1260804"/>
                </a:lnTo>
                <a:close/>
              </a:path>
            </a:pathLst>
          </a:custGeom>
          <a:solidFill>
            <a:srgbClr val="1E5FB8"/>
          </a:solidFill>
          <a:ln w="13229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3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928101" y="6005513"/>
            <a:ext cx="2592387" cy="3460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7EE08223-6636-CF45-A4DC-D40CAB9D7368}" type="slidenum">
              <a:rPr kumimoji="1" lang="zh-CN" altLang="en-US" smtClean="0"/>
            </a:fld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9749" y="1386839"/>
            <a:ext cx="3372809" cy="4553585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0"/>
          </p:nvPr>
        </p:nvSpPr>
        <p:spPr>
          <a:xfrm>
            <a:off x="4073838" y="1386839"/>
            <a:ext cx="3372809" cy="455358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1"/>
          </p:nvPr>
        </p:nvSpPr>
        <p:spPr>
          <a:xfrm>
            <a:off x="7607928" y="1386839"/>
            <a:ext cx="3372809" cy="455358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928101" y="6005513"/>
            <a:ext cx="2592387" cy="3460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7EE08223-6636-CF45-A4DC-D40CAB9D7368}" type="slidenum">
              <a:rPr kumimoji="1" lang="zh-CN" altLang="en-US" smtClean="0"/>
            </a:fld>
            <a:endParaRPr kumimoji="1" lang="zh-CN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5" Type="http://schemas.openxmlformats.org/officeDocument/2006/relationships/theme" Target="../theme/theme1.xml"/><Relationship Id="rId14" Type="http://schemas.openxmlformats.org/officeDocument/2006/relationships/image" Target="../media/image3.png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2.xml"/><Relationship Id="rId8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0.xml"/><Relationship Id="rId6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5.xml"/><Relationship Id="rId13" Type="http://schemas.openxmlformats.org/officeDocument/2006/relationships/theme" Target="../theme/theme2.xml"/><Relationship Id="rId12" Type="http://schemas.openxmlformats.org/officeDocument/2006/relationships/image" Target="../media/image3.png"/><Relationship Id="rId11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4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3.xml"/><Relationship Id="rId8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9.xml"/><Relationship Id="rId4" Type="http://schemas.openxmlformats.org/officeDocument/2006/relationships/slideLayout" Target="../slideLayouts/slideLayout28.xml"/><Relationship Id="rId3" Type="http://schemas.openxmlformats.org/officeDocument/2006/relationships/slideLayout" Target="../slideLayouts/slideLayout27.xml"/><Relationship Id="rId2" Type="http://schemas.openxmlformats.org/officeDocument/2006/relationships/slideLayout" Target="../slideLayouts/slideLayout26.xml"/><Relationship Id="rId15" Type="http://schemas.openxmlformats.org/officeDocument/2006/relationships/theme" Target="../theme/theme3.xml"/><Relationship Id="rId14" Type="http://schemas.openxmlformats.org/officeDocument/2006/relationships/image" Target="../media/image3.png"/><Relationship Id="rId13" Type="http://schemas.openxmlformats.org/officeDocument/2006/relationships/slideLayout" Target="../slideLayouts/slideLayout37.xml"/><Relationship Id="rId12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34.xml"/><Relationship Id="rId1" Type="http://schemas.openxmlformats.org/officeDocument/2006/relationships/slideLayout" Target="../slideLayouts/slideLayout25.xml"/></Relationships>
</file>

<file path=ppt/slideMasters/_rels/slideMaster4.xml.rels><?xml version="1.0" encoding="UTF-8" standalone="yes"?>
<Relationships xmlns="http://schemas.openxmlformats.org/package/2006/relationships"><Relationship Id="rId6" Type="http://schemas.openxmlformats.org/officeDocument/2006/relationships/theme" Target="../theme/theme4.xml"/><Relationship Id="rId5" Type="http://schemas.openxmlformats.org/officeDocument/2006/relationships/image" Target="../media/image3.png"/><Relationship Id="rId4" Type="http://schemas.openxmlformats.org/officeDocument/2006/relationships/slideLayout" Target="../slideLayouts/slideLayout41.xml"/><Relationship Id="rId3" Type="http://schemas.openxmlformats.org/officeDocument/2006/relationships/slideLayout" Target="../slideLayouts/slideLayout40.xml"/><Relationship Id="rId2" Type="http://schemas.openxmlformats.org/officeDocument/2006/relationships/slideLayout" Target="../slideLayouts/slideLayout39.xml"/><Relationship Id="rId1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46144" y="546144"/>
            <a:ext cx="10434594" cy="520656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9750" y="1417319"/>
            <a:ext cx="10440988" cy="4523105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en-US" dirty="0"/>
          </a:p>
        </p:txBody>
      </p:sp>
      <p:sp>
        <p:nvSpPr>
          <p:cNvPr id="4" name="图形 20"/>
          <p:cNvSpPr/>
          <p:nvPr userDrawn="1"/>
        </p:nvSpPr>
        <p:spPr>
          <a:xfrm>
            <a:off x="10800488" y="5220175"/>
            <a:ext cx="725733" cy="1260804"/>
          </a:xfrm>
          <a:custGeom>
            <a:avLst/>
            <a:gdLst>
              <a:gd name="connsiteX0" fmla="*/ 0 w 725733"/>
              <a:gd name="connsiteY0" fmla="*/ 1260804 h 1260804"/>
              <a:gd name="connsiteX1" fmla="*/ 725733 w 725733"/>
              <a:gd name="connsiteY1" fmla="*/ 0 h 1260804"/>
              <a:gd name="connsiteX2" fmla="*/ 725733 w 725733"/>
              <a:gd name="connsiteY2" fmla="*/ 1260804 h 1260804"/>
              <a:gd name="connsiteX3" fmla="*/ 0 w 725733"/>
              <a:gd name="connsiteY3" fmla="*/ 1260804 h 12608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5733" h="1260804">
                <a:moveTo>
                  <a:pt x="0" y="1260804"/>
                </a:moveTo>
                <a:lnTo>
                  <a:pt x="725733" y="0"/>
                </a:lnTo>
                <a:lnTo>
                  <a:pt x="725733" y="1260804"/>
                </a:lnTo>
                <a:lnTo>
                  <a:pt x="0" y="1260804"/>
                </a:lnTo>
                <a:close/>
              </a:path>
            </a:pathLst>
          </a:custGeom>
          <a:solidFill>
            <a:srgbClr val="1E5FB8"/>
          </a:solidFill>
          <a:ln w="13229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928101" y="6005513"/>
            <a:ext cx="2592387" cy="3460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7EE08223-6636-CF45-A4DC-D40CAB9D7368}" type="slidenum">
              <a:rPr kumimoji="1" lang="zh-CN" altLang="en-US" smtClean="0"/>
            </a:fld>
            <a:endParaRPr kumimoji="1"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0455755" y="196972"/>
            <a:ext cx="838200" cy="1778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hdr="0" ftr="0" dt="0"/>
  <p:txStyles>
    <p:titleStyle>
      <a:lvl1pPr algn="l" defTabSz="864235" rtl="0" eaLnBrk="1" latinLnBrk="0" hangingPunct="1">
        <a:lnSpc>
          <a:spcPct val="90000"/>
        </a:lnSpc>
        <a:spcBef>
          <a:spcPct val="0"/>
        </a:spcBef>
        <a:buNone/>
        <a:defRPr sz="3000" b="1" i="0" kern="1200" spc="150" baseline="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0" indent="0" algn="l" defTabSz="864235" rtl="0" eaLnBrk="1" latinLnBrk="0" hangingPunct="1">
        <a:lnSpc>
          <a:spcPct val="120000"/>
        </a:lnSpc>
        <a:spcBef>
          <a:spcPts val="945"/>
        </a:spcBef>
        <a:buFont typeface="Arial" panose="020B0604020202020204" pitchFamily="34" charset="0"/>
        <a:buNone/>
        <a:defRPr sz="2000" kern="1200" spc="150" baseline="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431800" indent="0" algn="l" defTabSz="864235" rtl="0" eaLnBrk="1" latinLnBrk="0" hangingPunct="1">
        <a:lnSpc>
          <a:spcPct val="120000"/>
        </a:lnSpc>
        <a:spcBef>
          <a:spcPts val="470"/>
        </a:spcBef>
        <a:buFont typeface="Arial" panose="020B0604020202020204" pitchFamily="34" charset="0"/>
        <a:buNone/>
        <a:defRPr sz="1800" kern="1200" spc="150" baseline="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864235" indent="0" algn="l" defTabSz="864235" rtl="0" eaLnBrk="1" latinLnBrk="0" hangingPunct="1">
        <a:lnSpc>
          <a:spcPct val="120000"/>
        </a:lnSpc>
        <a:spcBef>
          <a:spcPts val="470"/>
        </a:spcBef>
        <a:buFont typeface="Arial" panose="020B0604020202020204" pitchFamily="34" charset="0"/>
        <a:buNone/>
        <a:defRPr sz="1600" kern="1200" spc="150" baseline="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296035" indent="0" algn="l" defTabSz="864235" rtl="0" eaLnBrk="1" latinLnBrk="0" hangingPunct="1">
        <a:lnSpc>
          <a:spcPct val="120000"/>
        </a:lnSpc>
        <a:spcBef>
          <a:spcPts val="470"/>
        </a:spcBef>
        <a:buFont typeface="Arial" panose="020B0604020202020204" pitchFamily="34" charset="0"/>
        <a:buNone/>
        <a:defRPr sz="1400" kern="1200" spc="150" baseline="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1727835" indent="0" algn="l" defTabSz="864235" rtl="0" eaLnBrk="1" latinLnBrk="0" hangingPunct="1">
        <a:lnSpc>
          <a:spcPct val="120000"/>
        </a:lnSpc>
        <a:spcBef>
          <a:spcPts val="470"/>
        </a:spcBef>
        <a:buFont typeface="Arial" panose="020B0604020202020204" pitchFamily="34" charset="0"/>
        <a:buNone/>
        <a:defRPr sz="1400" kern="1200" spc="150" baseline="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376170" indent="-215900" algn="l" defTabSz="864235" rtl="0" eaLnBrk="1" latinLnBrk="0" hangingPunct="1">
        <a:lnSpc>
          <a:spcPct val="90000"/>
        </a:lnSpc>
        <a:spcBef>
          <a:spcPts val="470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807970" indent="-215900" algn="l" defTabSz="864235" rtl="0" eaLnBrk="1" latinLnBrk="0" hangingPunct="1">
        <a:lnSpc>
          <a:spcPct val="90000"/>
        </a:lnSpc>
        <a:spcBef>
          <a:spcPts val="470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239770" indent="-215900" algn="l" defTabSz="864235" rtl="0" eaLnBrk="1" latinLnBrk="0" hangingPunct="1">
        <a:lnSpc>
          <a:spcPct val="90000"/>
        </a:lnSpc>
        <a:spcBef>
          <a:spcPts val="470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672205" indent="-215900" algn="l" defTabSz="864235" rtl="0" eaLnBrk="1" latinLnBrk="0" hangingPunct="1">
        <a:lnSpc>
          <a:spcPct val="90000"/>
        </a:lnSpc>
        <a:spcBef>
          <a:spcPts val="470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6423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1pPr>
      <a:lvl2pPr marL="431800" algn="l" defTabSz="86423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2pPr>
      <a:lvl3pPr marL="864235" algn="l" defTabSz="86423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296035" algn="l" defTabSz="86423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1727835" algn="l" defTabSz="86423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160270" algn="l" defTabSz="86423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592070" algn="l" defTabSz="86423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023870" algn="l" defTabSz="86423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456305" algn="l" defTabSz="86423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46144" y="546144"/>
            <a:ext cx="10434594" cy="794976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9750" y="1417319"/>
            <a:ext cx="10440988" cy="4523105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en-US" dirty="0"/>
          </a:p>
        </p:txBody>
      </p:sp>
      <p:sp>
        <p:nvSpPr>
          <p:cNvPr id="4" name="图形 20"/>
          <p:cNvSpPr/>
          <p:nvPr userDrawn="1"/>
        </p:nvSpPr>
        <p:spPr>
          <a:xfrm>
            <a:off x="10800488" y="5220175"/>
            <a:ext cx="725733" cy="1260804"/>
          </a:xfrm>
          <a:custGeom>
            <a:avLst/>
            <a:gdLst>
              <a:gd name="connsiteX0" fmla="*/ 0 w 725733"/>
              <a:gd name="connsiteY0" fmla="*/ 1260804 h 1260804"/>
              <a:gd name="connsiteX1" fmla="*/ 725733 w 725733"/>
              <a:gd name="connsiteY1" fmla="*/ 0 h 1260804"/>
              <a:gd name="connsiteX2" fmla="*/ 725733 w 725733"/>
              <a:gd name="connsiteY2" fmla="*/ 1260804 h 1260804"/>
              <a:gd name="connsiteX3" fmla="*/ 0 w 725733"/>
              <a:gd name="connsiteY3" fmla="*/ 1260804 h 12608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5733" h="1260804">
                <a:moveTo>
                  <a:pt x="0" y="1260804"/>
                </a:moveTo>
                <a:lnTo>
                  <a:pt x="725733" y="0"/>
                </a:lnTo>
                <a:lnTo>
                  <a:pt x="725733" y="1260804"/>
                </a:lnTo>
                <a:lnTo>
                  <a:pt x="0" y="1260804"/>
                </a:lnTo>
                <a:close/>
              </a:path>
            </a:pathLst>
          </a:custGeom>
          <a:solidFill>
            <a:srgbClr val="1E5FB8"/>
          </a:solidFill>
          <a:ln w="13229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928101" y="6005513"/>
            <a:ext cx="2592387" cy="3460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7EE08223-6636-CF45-A4DC-D40CAB9D7368}" type="slidenum">
              <a:rPr kumimoji="1" lang="zh-CN" altLang="en-US" smtClean="0"/>
            </a:fld>
            <a:endParaRPr kumimoji="1"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10455755" y="196972"/>
            <a:ext cx="838200" cy="1778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</p:sldLayoutIdLst>
  <p:hf hdr="0" ftr="0" dt="0"/>
  <p:txStyles>
    <p:titleStyle>
      <a:lvl1pPr algn="l" defTabSz="864235" rtl="0" eaLnBrk="1" latinLnBrk="0" hangingPunct="1">
        <a:lnSpc>
          <a:spcPct val="90000"/>
        </a:lnSpc>
        <a:spcBef>
          <a:spcPct val="0"/>
        </a:spcBef>
        <a:buNone/>
        <a:defRPr sz="4000" b="1" i="0" kern="1200" spc="150" baseline="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0" indent="0" algn="l" defTabSz="864235" rtl="0" eaLnBrk="1" latinLnBrk="0" hangingPunct="1">
        <a:lnSpc>
          <a:spcPct val="120000"/>
        </a:lnSpc>
        <a:spcBef>
          <a:spcPts val="945"/>
        </a:spcBef>
        <a:buFont typeface="Arial" panose="020B0604020202020204" pitchFamily="34" charset="0"/>
        <a:buNone/>
        <a:defRPr sz="2800" kern="1200" spc="150" baseline="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431800" indent="0" algn="l" defTabSz="864235" rtl="0" eaLnBrk="1" latinLnBrk="0" hangingPunct="1">
        <a:lnSpc>
          <a:spcPct val="120000"/>
        </a:lnSpc>
        <a:spcBef>
          <a:spcPts val="470"/>
        </a:spcBef>
        <a:buFont typeface="Arial" panose="020B0604020202020204" pitchFamily="34" charset="0"/>
        <a:buNone/>
        <a:defRPr sz="2400" kern="1200" spc="150" baseline="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864235" indent="0" algn="l" defTabSz="864235" rtl="0" eaLnBrk="1" latinLnBrk="0" hangingPunct="1">
        <a:lnSpc>
          <a:spcPct val="120000"/>
        </a:lnSpc>
        <a:spcBef>
          <a:spcPts val="470"/>
        </a:spcBef>
        <a:buFont typeface="Arial" panose="020B0604020202020204" pitchFamily="34" charset="0"/>
        <a:buNone/>
        <a:defRPr sz="2000" kern="1200" spc="150" baseline="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296035" indent="0" algn="l" defTabSz="864235" rtl="0" eaLnBrk="1" latinLnBrk="0" hangingPunct="1">
        <a:lnSpc>
          <a:spcPct val="120000"/>
        </a:lnSpc>
        <a:spcBef>
          <a:spcPts val="470"/>
        </a:spcBef>
        <a:buFont typeface="Arial" panose="020B0604020202020204" pitchFamily="34" charset="0"/>
        <a:buNone/>
        <a:defRPr sz="1800" kern="1200" spc="150" baseline="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1727835" indent="0" algn="l" defTabSz="864235" rtl="0" eaLnBrk="1" latinLnBrk="0" hangingPunct="1">
        <a:lnSpc>
          <a:spcPct val="120000"/>
        </a:lnSpc>
        <a:spcBef>
          <a:spcPts val="470"/>
        </a:spcBef>
        <a:buFont typeface="Arial" panose="020B0604020202020204" pitchFamily="34" charset="0"/>
        <a:buNone/>
        <a:defRPr sz="1800" kern="1200" spc="150" baseline="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376170" indent="-215900" algn="l" defTabSz="864235" rtl="0" eaLnBrk="1" latinLnBrk="0" hangingPunct="1">
        <a:lnSpc>
          <a:spcPct val="90000"/>
        </a:lnSpc>
        <a:spcBef>
          <a:spcPts val="470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807970" indent="-215900" algn="l" defTabSz="864235" rtl="0" eaLnBrk="1" latinLnBrk="0" hangingPunct="1">
        <a:lnSpc>
          <a:spcPct val="90000"/>
        </a:lnSpc>
        <a:spcBef>
          <a:spcPts val="470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239770" indent="-215900" algn="l" defTabSz="864235" rtl="0" eaLnBrk="1" latinLnBrk="0" hangingPunct="1">
        <a:lnSpc>
          <a:spcPct val="90000"/>
        </a:lnSpc>
        <a:spcBef>
          <a:spcPts val="470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672205" indent="-215900" algn="l" defTabSz="864235" rtl="0" eaLnBrk="1" latinLnBrk="0" hangingPunct="1">
        <a:lnSpc>
          <a:spcPct val="90000"/>
        </a:lnSpc>
        <a:spcBef>
          <a:spcPts val="470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6423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1pPr>
      <a:lvl2pPr marL="431800" algn="l" defTabSz="86423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2pPr>
      <a:lvl3pPr marL="864235" algn="l" defTabSz="86423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296035" algn="l" defTabSz="86423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1727835" algn="l" defTabSz="86423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160270" algn="l" defTabSz="86423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592070" algn="l" defTabSz="86423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023870" algn="l" defTabSz="86423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456305" algn="l" defTabSz="86423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46144" y="546144"/>
            <a:ext cx="10434594" cy="520656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9750" y="1417319"/>
            <a:ext cx="10440988" cy="4523105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en-US" dirty="0"/>
          </a:p>
        </p:txBody>
      </p:sp>
      <p:sp>
        <p:nvSpPr>
          <p:cNvPr id="4" name="图形 20"/>
          <p:cNvSpPr/>
          <p:nvPr userDrawn="1"/>
        </p:nvSpPr>
        <p:spPr>
          <a:xfrm>
            <a:off x="10800488" y="5220175"/>
            <a:ext cx="725733" cy="1260804"/>
          </a:xfrm>
          <a:custGeom>
            <a:avLst/>
            <a:gdLst>
              <a:gd name="connsiteX0" fmla="*/ 0 w 725733"/>
              <a:gd name="connsiteY0" fmla="*/ 1260804 h 1260804"/>
              <a:gd name="connsiteX1" fmla="*/ 725733 w 725733"/>
              <a:gd name="connsiteY1" fmla="*/ 0 h 1260804"/>
              <a:gd name="connsiteX2" fmla="*/ 725733 w 725733"/>
              <a:gd name="connsiteY2" fmla="*/ 1260804 h 1260804"/>
              <a:gd name="connsiteX3" fmla="*/ 0 w 725733"/>
              <a:gd name="connsiteY3" fmla="*/ 1260804 h 12608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5733" h="1260804">
                <a:moveTo>
                  <a:pt x="0" y="1260804"/>
                </a:moveTo>
                <a:lnTo>
                  <a:pt x="725733" y="0"/>
                </a:lnTo>
                <a:lnTo>
                  <a:pt x="725733" y="1260804"/>
                </a:lnTo>
                <a:lnTo>
                  <a:pt x="0" y="1260804"/>
                </a:lnTo>
                <a:close/>
              </a:path>
            </a:pathLst>
          </a:custGeom>
          <a:solidFill>
            <a:srgbClr val="1E5FB8"/>
          </a:solidFill>
          <a:ln w="13229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928101" y="6005513"/>
            <a:ext cx="2592387" cy="3460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7EE08223-6636-CF45-A4DC-D40CAB9D7368}" type="slidenum">
              <a:rPr kumimoji="1" lang="zh-CN" altLang="en-US" smtClean="0"/>
            </a:fld>
            <a:endParaRPr kumimoji="1"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0455755" y="196972"/>
            <a:ext cx="838200" cy="1778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87" r:id="rId13"/>
  </p:sldLayoutIdLst>
  <p:hf hdr="0" ftr="0" dt="0"/>
  <p:txStyles>
    <p:titleStyle>
      <a:lvl1pPr algn="l" defTabSz="864235" rtl="0" eaLnBrk="1" latinLnBrk="0" hangingPunct="1">
        <a:lnSpc>
          <a:spcPct val="90000"/>
        </a:lnSpc>
        <a:spcBef>
          <a:spcPct val="0"/>
        </a:spcBef>
        <a:buNone/>
        <a:defRPr sz="3000" b="1" i="0" kern="1200" spc="150" baseline="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0" indent="0" algn="l" defTabSz="864235" rtl="0" eaLnBrk="1" latinLnBrk="0" hangingPunct="1">
        <a:lnSpc>
          <a:spcPct val="120000"/>
        </a:lnSpc>
        <a:spcBef>
          <a:spcPts val="945"/>
        </a:spcBef>
        <a:buFont typeface="Arial" panose="020B0604020202020204" pitchFamily="34" charset="0"/>
        <a:buNone/>
        <a:defRPr sz="2000" kern="1200" spc="150" baseline="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431800" indent="0" algn="l" defTabSz="864235" rtl="0" eaLnBrk="1" latinLnBrk="0" hangingPunct="1">
        <a:lnSpc>
          <a:spcPct val="120000"/>
        </a:lnSpc>
        <a:spcBef>
          <a:spcPts val="470"/>
        </a:spcBef>
        <a:buFont typeface="Arial" panose="020B0604020202020204" pitchFamily="34" charset="0"/>
        <a:buNone/>
        <a:defRPr sz="1800" kern="1200" spc="150" baseline="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864235" indent="0" algn="l" defTabSz="864235" rtl="0" eaLnBrk="1" latinLnBrk="0" hangingPunct="1">
        <a:lnSpc>
          <a:spcPct val="120000"/>
        </a:lnSpc>
        <a:spcBef>
          <a:spcPts val="470"/>
        </a:spcBef>
        <a:buFont typeface="Arial" panose="020B0604020202020204" pitchFamily="34" charset="0"/>
        <a:buNone/>
        <a:defRPr sz="1600" kern="1200" spc="150" baseline="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296035" indent="0" algn="l" defTabSz="864235" rtl="0" eaLnBrk="1" latinLnBrk="0" hangingPunct="1">
        <a:lnSpc>
          <a:spcPct val="120000"/>
        </a:lnSpc>
        <a:spcBef>
          <a:spcPts val="470"/>
        </a:spcBef>
        <a:buFont typeface="Arial" panose="020B0604020202020204" pitchFamily="34" charset="0"/>
        <a:buNone/>
        <a:defRPr sz="1400" kern="1200" spc="150" baseline="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1727835" indent="0" algn="l" defTabSz="864235" rtl="0" eaLnBrk="1" latinLnBrk="0" hangingPunct="1">
        <a:lnSpc>
          <a:spcPct val="120000"/>
        </a:lnSpc>
        <a:spcBef>
          <a:spcPts val="470"/>
        </a:spcBef>
        <a:buFont typeface="Arial" panose="020B0604020202020204" pitchFamily="34" charset="0"/>
        <a:buNone/>
        <a:defRPr sz="1400" kern="1200" spc="150" baseline="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376170" indent="-215900" algn="l" defTabSz="864235" rtl="0" eaLnBrk="1" latinLnBrk="0" hangingPunct="1">
        <a:lnSpc>
          <a:spcPct val="90000"/>
        </a:lnSpc>
        <a:spcBef>
          <a:spcPts val="470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807970" indent="-215900" algn="l" defTabSz="864235" rtl="0" eaLnBrk="1" latinLnBrk="0" hangingPunct="1">
        <a:lnSpc>
          <a:spcPct val="90000"/>
        </a:lnSpc>
        <a:spcBef>
          <a:spcPts val="470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239770" indent="-215900" algn="l" defTabSz="864235" rtl="0" eaLnBrk="1" latinLnBrk="0" hangingPunct="1">
        <a:lnSpc>
          <a:spcPct val="90000"/>
        </a:lnSpc>
        <a:spcBef>
          <a:spcPts val="470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672205" indent="-215900" algn="l" defTabSz="864235" rtl="0" eaLnBrk="1" latinLnBrk="0" hangingPunct="1">
        <a:lnSpc>
          <a:spcPct val="90000"/>
        </a:lnSpc>
        <a:spcBef>
          <a:spcPts val="470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6423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1pPr>
      <a:lvl2pPr marL="431800" algn="l" defTabSz="86423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2pPr>
      <a:lvl3pPr marL="864235" algn="l" defTabSz="86423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296035" algn="l" defTabSz="86423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1727835" algn="l" defTabSz="86423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160270" algn="l" defTabSz="86423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592070" algn="l" defTabSz="86423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023870" algn="l" defTabSz="86423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456305" algn="l" defTabSz="86423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图形 20"/>
          <p:cNvSpPr/>
          <p:nvPr userDrawn="1"/>
        </p:nvSpPr>
        <p:spPr>
          <a:xfrm>
            <a:off x="10800488" y="5220175"/>
            <a:ext cx="725733" cy="1260804"/>
          </a:xfrm>
          <a:custGeom>
            <a:avLst/>
            <a:gdLst>
              <a:gd name="connsiteX0" fmla="*/ 0 w 725733"/>
              <a:gd name="connsiteY0" fmla="*/ 1260804 h 1260804"/>
              <a:gd name="connsiteX1" fmla="*/ 725733 w 725733"/>
              <a:gd name="connsiteY1" fmla="*/ 0 h 1260804"/>
              <a:gd name="connsiteX2" fmla="*/ 725733 w 725733"/>
              <a:gd name="connsiteY2" fmla="*/ 1260804 h 1260804"/>
              <a:gd name="connsiteX3" fmla="*/ 0 w 725733"/>
              <a:gd name="connsiteY3" fmla="*/ 1260804 h 12608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5733" h="1260804">
                <a:moveTo>
                  <a:pt x="0" y="1260804"/>
                </a:moveTo>
                <a:lnTo>
                  <a:pt x="725733" y="0"/>
                </a:lnTo>
                <a:lnTo>
                  <a:pt x="725733" y="1260804"/>
                </a:lnTo>
                <a:lnTo>
                  <a:pt x="0" y="1260804"/>
                </a:lnTo>
                <a:close/>
              </a:path>
            </a:pathLst>
          </a:custGeom>
          <a:solidFill>
            <a:srgbClr val="1E5FB8"/>
          </a:solidFill>
          <a:ln w="13229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92034" y="345010"/>
            <a:ext cx="9936421" cy="1252534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2034" y="1725046"/>
            <a:ext cx="9936421" cy="4111612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928101" y="6005513"/>
            <a:ext cx="2592387" cy="3460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7EE08223-6636-CF45-A4DC-D40CAB9D7368}" type="slidenum">
              <a:rPr kumimoji="1" lang="zh-CN" altLang="en-US" smtClean="0"/>
            </a:fld>
            <a:endParaRPr kumimoji="1"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330025" y="254122"/>
            <a:ext cx="838200" cy="1778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</p:sldLayoutIdLst>
  <p:hf hdr="0" ftr="0" dt="0"/>
  <p:txStyles>
    <p:titleStyle>
      <a:lvl1pPr algn="l" defTabSz="864235" rtl="0" eaLnBrk="1" latinLnBrk="0" hangingPunct="1">
        <a:lnSpc>
          <a:spcPct val="90000"/>
        </a:lnSpc>
        <a:spcBef>
          <a:spcPct val="0"/>
        </a:spcBef>
        <a:buNone/>
        <a:defRPr sz="3000" b="1" i="0" kern="1200" spc="150" baseline="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0" indent="0" algn="l" defTabSz="864235" rtl="0" eaLnBrk="1" latinLnBrk="0" hangingPunct="1">
        <a:lnSpc>
          <a:spcPct val="120000"/>
        </a:lnSpc>
        <a:spcBef>
          <a:spcPts val="945"/>
        </a:spcBef>
        <a:buFont typeface="Arial" panose="020B0604020202020204" pitchFamily="34" charset="0"/>
        <a:buNone/>
        <a:defRPr sz="2000" kern="1200" spc="150" baseline="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431800" indent="0" algn="l" defTabSz="864235" rtl="0" eaLnBrk="1" latinLnBrk="0" hangingPunct="1">
        <a:lnSpc>
          <a:spcPct val="120000"/>
        </a:lnSpc>
        <a:spcBef>
          <a:spcPts val="470"/>
        </a:spcBef>
        <a:buFont typeface="Arial" panose="020B0604020202020204" pitchFamily="34" charset="0"/>
        <a:buNone/>
        <a:defRPr sz="1800" kern="1200" spc="150" baseline="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864235" indent="0" algn="l" defTabSz="864235" rtl="0" eaLnBrk="1" latinLnBrk="0" hangingPunct="1">
        <a:lnSpc>
          <a:spcPct val="120000"/>
        </a:lnSpc>
        <a:spcBef>
          <a:spcPts val="470"/>
        </a:spcBef>
        <a:buFont typeface="Arial" panose="020B0604020202020204" pitchFamily="34" charset="0"/>
        <a:buNone/>
        <a:defRPr sz="1600" kern="1200" spc="150" baseline="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296035" indent="0" algn="l" defTabSz="864235" rtl="0" eaLnBrk="1" latinLnBrk="0" hangingPunct="1">
        <a:lnSpc>
          <a:spcPct val="120000"/>
        </a:lnSpc>
        <a:spcBef>
          <a:spcPts val="470"/>
        </a:spcBef>
        <a:buFont typeface="Arial" panose="020B0604020202020204" pitchFamily="34" charset="0"/>
        <a:buNone/>
        <a:defRPr sz="1400" kern="1200" spc="150" baseline="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1727835" indent="0" algn="l" defTabSz="864235" rtl="0" eaLnBrk="1" latinLnBrk="0" hangingPunct="1">
        <a:lnSpc>
          <a:spcPct val="120000"/>
        </a:lnSpc>
        <a:spcBef>
          <a:spcPts val="470"/>
        </a:spcBef>
        <a:buFont typeface="Arial" panose="020B0604020202020204" pitchFamily="34" charset="0"/>
        <a:buNone/>
        <a:defRPr sz="1400" kern="1200" spc="150" baseline="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376170" indent="-215900" algn="l" defTabSz="864235" rtl="0" eaLnBrk="1" latinLnBrk="0" hangingPunct="1">
        <a:lnSpc>
          <a:spcPct val="90000"/>
        </a:lnSpc>
        <a:spcBef>
          <a:spcPts val="470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807970" indent="-215900" algn="l" defTabSz="864235" rtl="0" eaLnBrk="1" latinLnBrk="0" hangingPunct="1">
        <a:lnSpc>
          <a:spcPct val="90000"/>
        </a:lnSpc>
        <a:spcBef>
          <a:spcPts val="470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239770" indent="-215900" algn="l" defTabSz="864235" rtl="0" eaLnBrk="1" latinLnBrk="0" hangingPunct="1">
        <a:lnSpc>
          <a:spcPct val="90000"/>
        </a:lnSpc>
        <a:spcBef>
          <a:spcPts val="470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672205" indent="-215900" algn="l" defTabSz="864235" rtl="0" eaLnBrk="1" latinLnBrk="0" hangingPunct="1">
        <a:lnSpc>
          <a:spcPct val="90000"/>
        </a:lnSpc>
        <a:spcBef>
          <a:spcPts val="470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6423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1pPr>
      <a:lvl2pPr marL="431800" algn="l" defTabSz="86423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2pPr>
      <a:lvl3pPr marL="864235" algn="l" defTabSz="86423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296035" algn="l" defTabSz="86423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1727835" algn="l" defTabSz="86423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160270" algn="l" defTabSz="86423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592070" algn="l" defTabSz="86423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023870" algn="l" defTabSz="86423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456305" algn="l" defTabSz="86423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5.xml"/><Relationship Id="rId4" Type="http://schemas.openxmlformats.org/officeDocument/2006/relationships/image" Target="../media/image11.png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1.xml"/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image" Target="../media/image32.png"/><Relationship Id="rId8" Type="http://schemas.openxmlformats.org/officeDocument/2006/relationships/image" Target="../media/image31.png"/><Relationship Id="rId7" Type="http://schemas.openxmlformats.org/officeDocument/2006/relationships/image" Target="../media/image30.png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4" Type="http://schemas.openxmlformats.org/officeDocument/2006/relationships/slideLayout" Target="../slideLayouts/slideLayout11.xml"/><Relationship Id="rId13" Type="http://schemas.openxmlformats.org/officeDocument/2006/relationships/image" Target="../media/image36.png"/><Relationship Id="rId12" Type="http://schemas.openxmlformats.org/officeDocument/2006/relationships/image" Target="../media/image35.png"/><Relationship Id="rId11" Type="http://schemas.openxmlformats.org/officeDocument/2006/relationships/image" Target="../media/image34.png"/><Relationship Id="rId10" Type="http://schemas.openxmlformats.org/officeDocument/2006/relationships/image" Target="../media/image33.png"/><Relationship Id="rId1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1.xml"/><Relationship Id="rId4" Type="http://schemas.openxmlformats.org/officeDocument/2006/relationships/image" Target="../media/image40.png"/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tags" Target="../tags/tag119.xml"/><Relationship Id="rId8" Type="http://schemas.openxmlformats.org/officeDocument/2006/relationships/tags" Target="../tags/tag118.xml"/><Relationship Id="rId7" Type="http://schemas.openxmlformats.org/officeDocument/2006/relationships/tags" Target="../tags/tag117.xml"/><Relationship Id="rId6" Type="http://schemas.openxmlformats.org/officeDocument/2006/relationships/tags" Target="../tags/tag116.xml"/><Relationship Id="rId5" Type="http://schemas.openxmlformats.org/officeDocument/2006/relationships/tags" Target="../tags/tag115.xml"/><Relationship Id="rId43" Type="http://schemas.openxmlformats.org/officeDocument/2006/relationships/slideLayout" Target="../slideLayouts/slideLayout31.xml"/><Relationship Id="rId42" Type="http://schemas.openxmlformats.org/officeDocument/2006/relationships/tags" Target="../tags/tag152.xml"/><Relationship Id="rId41" Type="http://schemas.openxmlformats.org/officeDocument/2006/relationships/tags" Target="../tags/tag151.xml"/><Relationship Id="rId40" Type="http://schemas.openxmlformats.org/officeDocument/2006/relationships/tags" Target="../tags/tag150.xml"/><Relationship Id="rId4" Type="http://schemas.openxmlformats.org/officeDocument/2006/relationships/tags" Target="../tags/tag114.xml"/><Relationship Id="rId39" Type="http://schemas.openxmlformats.org/officeDocument/2006/relationships/tags" Target="../tags/tag149.xml"/><Relationship Id="rId38" Type="http://schemas.openxmlformats.org/officeDocument/2006/relationships/tags" Target="../tags/tag148.xml"/><Relationship Id="rId37" Type="http://schemas.openxmlformats.org/officeDocument/2006/relationships/tags" Target="../tags/tag147.xml"/><Relationship Id="rId36" Type="http://schemas.openxmlformats.org/officeDocument/2006/relationships/tags" Target="../tags/tag146.xml"/><Relationship Id="rId35" Type="http://schemas.openxmlformats.org/officeDocument/2006/relationships/tags" Target="../tags/tag145.xml"/><Relationship Id="rId34" Type="http://schemas.openxmlformats.org/officeDocument/2006/relationships/tags" Target="../tags/tag144.xml"/><Relationship Id="rId33" Type="http://schemas.openxmlformats.org/officeDocument/2006/relationships/tags" Target="../tags/tag143.xml"/><Relationship Id="rId32" Type="http://schemas.openxmlformats.org/officeDocument/2006/relationships/tags" Target="../tags/tag142.xml"/><Relationship Id="rId31" Type="http://schemas.openxmlformats.org/officeDocument/2006/relationships/tags" Target="../tags/tag141.xml"/><Relationship Id="rId30" Type="http://schemas.openxmlformats.org/officeDocument/2006/relationships/tags" Target="../tags/tag140.xml"/><Relationship Id="rId3" Type="http://schemas.openxmlformats.org/officeDocument/2006/relationships/tags" Target="../tags/tag113.xml"/><Relationship Id="rId29" Type="http://schemas.openxmlformats.org/officeDocument/2006/relationships/tags" Target="../tags/tag139.xml"/><Relationship Id="rId28" Type="http://schemas.openxmlformats.org/officeDocument/2006/relationships/tags" Target="../tags/tag138.xml"/><Relationship Id="rId27" Type="http://schemas.openxmlformats.org/officeDocument/2006/relationships/tags" Target="../tags/tag137.xml"/><Relationship Id="rId26" Type="http://schemas.openxmlformats.org/officeDocument/2006/relationships/tags" Target="../tags/tag136.xml"/><Relationship Id="rId25" Type="http://schemas.openxmlformats.org/officeDocument/2006/relationships/tags" Target="../tags/tag135.xml"/><Relationship Id="rId24" Type="http://schemas.openxmlformats.org/officeDocument/2006/relationships/tags" Target="../tags/tag134.xml"/><Relationship Id="rId23" Type="http://schemas.openxmlformats.org/officeDocument/2006/relationships/tags" Target="../tags/tag133.xml"/><Relationship Id="rId22" Type="http://schemas.openxmlformats.org/officeDocument/2006/relationships/tags" Target="../tags/tag132.xml"/><Relationship Id="rId21" Type="http://schemas.openxmlformats.org/officeDocument/2006/relationships/tags" Target="../tags/tag131.xml"/><Relationship Id="rId20" Type="http://schemas.openxmlformats.org/officeDocument/2006/relationships/tags" Target="../tags/tag130.xml"/><Relationship Id="rId2" Type="http://schemas.openxmlformats.org/officeDocument/2006/relationships/tags" Target="../tags/tag112.xml"/><Relationship Id="rId19" Type="http://schemas.openxmlformats.org/officeDocument/2006/relationships/tags" Target="../tags/tag129.xml"/><Relationship Id="rId18" Type="http://schemas.openxmlformats.org/officeDocument/2006/relationships/tags" Target="../tags/tag128.xml"/><Relationship Id="rId17" Type="http://schemas.openxmlformats.org/officeDocument/2006/relationships/tags" Target="../tags/tag127.xml"/><Relationship Id="rId16" Type="http://schemas.openxmlformats.org/officeDocument/2006/relationships/tags" Target="../tags/tag126.xml"/><Relationship Id="rId15" Type="http://schemas.openxmlformats.org/officeDocument/2006/relationships/tags" Target="../tags/tag125.xml"/><Relationship Id="rId14" Type="http://schemas.openxmlformats.org/officeDocument/2006/relationships/tags" Target="../tags/tag124.xml"/><Relationship Id="rId13" Type="http://schemas.openxmlformats.org/officeDocument/2006/relationships/tags" Target="../tags/tag123.xml"/><Relationship Id="rId12" Type="http://schemas.openxmlformats.org/officeDocument/2006/relationships/tags" Target="../tags/tag122.xml"/><Relationship Id="rId11" Type="http://schemas.openxmlformats.org/officeDocument/2006/relationships/tags" Target="../tags/tag121.xml"/><Relationship Id="rId10" Type="http://schemas.openxmlformats.org/officeDocument/2006/relationships/tags" Target="../tags/tag120.xml"/><Relationship Id="rId1" Type="http://schemas.openxmlformats.org/officeDocument/2006/relationships/tags" Target="../tags/tag11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0.xml"/><Relationship Id="rId2" Type="http://schemas.openxmlformats.org/officeDocument/2006/relationships/image" Target="../media/image11.png"/><Relationship Id="rId1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image" Target="../media/image12.jpeg"/><Relationship Id="rId1" Type="http://schemas.openxmlformats.org/officeDocument/2006/relationships/tags" Target="../tags/tag3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11.xml"/><Relationship Id="rId8" Type="http://schemas.openxmlformats.org/officeDocument/2006/relationships/tags" Target="../tags/tag10.xml"/><Relationship Id="rId7" Type="http://schemas.openxmlformats.org/officeDocument/2006/relationships/tags" Target="../tags/tag9.xml"/><Relationship Id="rId6" Type="http://schemas.openxmlformats.org/officeDocument/2006/relationships/tags" Target="../tags/tag8.xml"/><Relationship Id="rId5" Type="http://schemas.openxmlformats.org/officeDocument/2006/relationships/tags" Target="../tags/tag7.xml"/><Relationship Id="rId4" Type="http://schemas.openxmlformats.org/officeDocument/2006/relationships/tags" Target="../tags/tag6.xml"/><Relationship Id="rId3" Type="http://schemas.openxmlformats.org/officeDocument/2006/relationships/tags" Target="../tags/tag5.xml"/><Relationship Id="rId27" Type="http://schemas.openxmlformats.org/officeDocument/2006/relationships/notesSlide" Target="../notesSlides/notesSlide1.xml"/><Relationship Id="rId26" Type="http://schemas.openxmlformats.org/officeDocument/2006/relationships/slideLayout" Target="../slideLayouts/slideLayout35.xml"/><Relationship Id="rId25" Type="http://schemas.openxmlformats.org/officeDocument/2006/relationships/tags" Target="../tags/tag21.xml"/><Relationship Id="rId24" Type="http://schemas.openxmlformats.org/officeDocument/2006/relationships/tags" Target="../tags/tag20.xml"/><Relationship Id="rId23" Type="http://schemas.openxmlformats.org/officeDocument/2006/relationships/tags" Target="../tags/tag19.xml"/><Relationship Id="rId22" Type="http://schemas.openxmlformats.org/officeDocument/2006/relationships/tags" Target="../tags/tag18.xml"/><Relationship Id="rId21" Type="http://schemas.openxmlformats.org/officeDocument/2006/relationships/tags" Target="../tags/tag17.xml"/><Relationship Id="rId20" Type="http://schemas.openxmlformats.org/officeDocument/2006/relationships/tags" Target="../tags/tag16.xml"/><Relationship Id="rId2" Type="http://schemas.openxmlformats.org/officeDocument/2006/relationships/tags" Target="../tags/tag4.xml"/><Relationship Id="rId19" Type="http://schemas.openxmlformats.org/officeDocument/2006/relationships/image" Target="../media/image19.svg"/><Relationship Id="rId18" Type="http://schemas.openxmlformats.org/officeDocument/2006/relationships/image" Target="../media/image18.png"/><Relationship Id="rId17" Type="http://schemas.openxmlformats.org/officeDocument/2006/relationships/tags" Target="../tags/tag15.xml"/><Relationship Id="rId16" Type="http://schemas.openxmlformats.org/officeDocument/2006/relationships/image" Target="../media/image17.svg"/><Relationship Id="rId15" Type="http://schemas.openxmlformats.org/officeDocument/2006/relationships/image" Target="../media/image16.png"/><Relationship Id="rId14" Type="http://schemas.openxmlformats.org/officeDocument/2006/relationships/tags" Target="../tags/tag14.xml"/><Relationship Id="rId13" Type="http://schemas.openxmlformats.org/officeDocument/2006/relationships/image" Target="../media/image15.svg"/><Relationship Id="rId12" Type="http://schemas.openxmlformats.org/officeDocument/2006/relationships/image" Target="../media/image14.png"/><Relationship Id="rId11" Type="http://schemas.openxmlformats.org/officeDocument/2006/relationships/tags" Target="../tags/tag13.xml"/><Relationship Id="rId10" Type="http://schemas.openxmlformats.org/officeDocument/2006/relationships/tags" Target="../tags/tag12.xml"/><Relationship Id="rId1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30.xml"/><Relationship Id="rId8" Type="http://schemas.openxmlformats.org/officeDocument/2006/relationships/tags" Target="../tags/tag29.xml"/><Relationship Id="rId79" Type="http://schemas.openxmlformats.org/officeDocument/2006/relationships/notesSlide" Target="../notesSlides/notesSlide2.xml"/><Relationship Id="rId78" Type="http://schemas.openxmlformats.org/officeDocument/2006/relationships/slideLayout" Target="../slideLayouts/slideLayout12.xml"/><Relationship Id="rId77" Type="http://schemas.openxmlformats.org/officeDocument/2006/relationships/tags" Target="../tags/tag98.xml"/><Relationship Id="rId76" Type="http://schemas.openxmlformats.org/officeDocument/2006/relationships/tags" Target="../tags/tag97.xml"/><Relationship Id="rId75" Type="http://schemas.openxmlformats.org/officeDocument/2006/relationships/tags" Target="../tags/tag96.xml"/><Relationship Id="rId74" Type="http://schemas.openxmlformats.org/officeDocument/2006/relationships/tags" Target="../tags/tag95.xml"/><Relationship Id="rId73" Type="http://schemas.openxmlformats.org/officeDocument/2006/relationships/tags" Target="../tags/tag94.xml"/><Relationship Id="rId72" Type="http://schemas.openxmlformats.org/officeDocument/2006/relationships/tags" Target="../tags/tag93.xml"/><Relationship Id="rId71" Type="http://schemas.openxmlformats.org/officeDocument/2006/relationships/tags" Target="../tags/tag92.xml"/><Relationship Id="rId70" Type="http://schemas.openxmlformats.org/officeDocument/2006/relationships/tags" Target="../tags/tag91.xml"/><Relationship Id="rId7" Type="http://schemas.openxmlformats.org/officeDocument/2006/relationships/tags" Target="../tags/tag28.xml"/><Relationship Id="rId69" Type="http://schemas.openxmlformats.org/officeDocument/2006/relationships/tags" Target="../tags/tag90.xml"/><Relationship Id="rId68" Type="http://schemas.openxmlformats.org/officeDocument/2006/relationships/tags" Target="../tags/tag89.xml"/><Relationship Id="rId67" Type="http://schemas.openxmlformats.org/officeDocument/2006/relationships/tags" Target="../tags/tag88.xml"/><Relationship Id="rId66" Type="http://schemas.openxmlformats.org/officeDocument/2006/relationships/tags" Target="../tags/tag87.xml"/><Relationship Id="rId65" Type="http://schemas.openxmlformats.org/officeDocument/2006/relationships/tags" Target="../tags/tag86.xml"/><Relationship Id="rId64" Type="http://schemas.openxmlformats.org/officeDocument/2006/relationships/tags" Target="../tags/tag85.xml"/><Relationship Id="rId63" Type="http://schemas.openxmlformats.org/officeDocument/2006/relationships/tags" Target="../tags/tag84.xml"/><Relationship Id="rId62" Type="http://schemas.openxmlformats.org/officeDocument/2006/relationships/tags" Target="../tags/tag83.xml"/><Relationship Id="rId61" Type="http://schemas.openxmlformats.org/officeDocument/2006/relationships/tags" Target="../tags/tag82.xml"/><Relationship Id="rId60" Type="http://schemas.openxmlformats.org/officeDocument/2006/relationships/tags" Target="../tags/tag81.xml"/><Relationship Id="rId6" Type="http://schemas.openxmlformats.org/officeDocument/2006/relationships/tags" Target="../tags/tag27.xml"/><Relationship Id="rId59" Type="http://schemas.openxmlformats.org/officeDocument/2006/relationships/tags" Target="../tags/tag80.xml"/><Relationship Id="rId58" Type="http://schemas.openxmlformats.org/officeDocument/2006/relationships/tags" Target="../tags/tag79.xml"/><Relationship Id="rId57" Type="http://schemas.openxmlformats.org/officeDocument/2006/relationships/tags" Target="../tags/tag78.xml"/><Relationship Id="rId56" Type="http://schemas.openxmlformats.org/officeDocument/2006/relationships/tags" Target="../tags/tag77.xml"/><Relationship Id="rId55" Type="http://schemas.openxmlformats.org/officeDocument/2006/relationships/tags" Target="../tags/tag76.xml"/><Relationship Id="rId54" Type="http://schemas.openxmlformats.org/officeDocument/2006/relationships/tags" Target="../tags/tag75.xml"/><Relationship Id="rId53" Type="http://schemas.openxmlformats.org/officeDocument/2006/relationships/tags" Target="../tags/tag74.xml"/><Relationship Id="rId52" Type="http://schemas.openxmlformats.org/officeDocument/2006/relationships/tags" Target="../tags/tag73.xml"/><Relationship Id="rId51" Type="http://schemas.openxmlformats.org/officeDocument/2006/relationships/tags" Target="../tags/tag72.xml"/><Relationship Id="rId50" Type="http://schemas.openxmlformats.org/officeDocument/2006/relationships/tags" Target="../tags/tag71.xml"/><Relationship Id="rId5" Type="http://schemas.openxmlformats.org/officeDocument/2006/relationships/tags" Target="../tags/tag26.xml"/><Relationship Id="rId49" Type="http://schemas.openxmlformats.org/officeDocument/2006/relationships/tags" Target="../tags/tag70.xml"/><Relationship Id="rId48" Type="http://schemas.openxmlformats.org/officeDocument/2006/relationships/tags" Target="../tags/tag69.xml"/><Relationship Id="rId47" Type="http://schemas.openxmlformats.org/officeDocument/2006/relationships/tags" Target="../tags/tag68.xml"/><Relationship Id="rId46" Type="http://schemas.openxmlformats.org/officeDocument/2006/relationships/tags" Target="../tags/tag67.xml"/><Relationship Id="rId45" Type="http://schemas.openxmlformats.org/officeDocument/2006/relationships/tags" Target="../tags/tag66.xml"/><Relationship Id="rId44" Type="http://schemas.openxmlformats.org/officeDocument/2006/relationships/tags" Target="../tags/tag65.xml"/><Relationship Id="rId43" Type="http://schemas.openxmlformats.org/officeDocument/2006/relationships/tags" Target="../tags/tag64.xml"/><Relationship Id="rId42" Type="http://schemas.openxmlformats.org/officeDocument/2006/relationships/tags" Target="../tags/tag63.xml"/><Relationship Id="rId41" Type="http://schemas.openxmlformats.org/officeDocument/2006/relationships/tags" Target="../tags/tag62.xml"/><Relationship Id="rId40" Type="http://schemas.openxmlformats.org/officeDocument/2006/relationships/tags" Target="../tags/tag61.xml"/><Relationship Id="rId4" Type="http://schemas.openxmlformats.org/officeDocument/2006/relationships/tags" Target="../tags/tag25.xml"/><Relationship Id="rId39" Type="http://schemas.openxmlformats.org/officeDocument/2006/relationships/tags" Target="../tags/tag60.xml"/><Relationship Id="rId38" Type="http://schemas.openxmlformats.org/officeDocument/2006/relationships/tags" Target="../tags/tag59.xml"/><Relationship Id="rId37" Type="http://schemas.openxmlformats.org/officeDocument/2006/relationships/tags" Target="../tags/tag58.xml"/><Relationship Id="rId36" Type="http://schemas.openxmlformats.org/officeDocument/2006/relationships/tags" Target="../tags/tag57.xml"/><Relationship Id="rId35" Type="http://schemas.openxmlformats.org/officeDocument/2006/relationships/tags" Target="../tags/tag56.xml"/><Relationship Id="rId34" Type="http://schemas.openxmlformats.org/officeDocument/2006/relationships/tags" Target="../tags/tag55.xml"/><Relationship Id="rId33" Type="http://schemas.openxmlformats.org/officeDocument/2006/relationships/tags" Target="../tags/tag54.xml"/><Relationship Id="rId32" Type="http://schemas.openxmlformats.org/officeDocument/2006/relationships/tags" Target="../tags/tag53.xml"/><Relationship Id="rId31" Type="http://schemas.openxmlformats.org/officeDocument/2006/relationships/tags" Target="../tags/tag52.xml"/><Relationship Id="rId30" Type="http://schemas.openxmlformats.org/officeDocument/2006/relationships/tags" Target="../tags/tag51.xml"/><Relationship Id="rId3" Type="http://schemas.openxmlformats.org/officeDocument/2006/relationships/tags" Target="../tags/tag24.xml"/><Relationship Id="rId29" Type="http://schemas.openxmlformats.org/officeDocument/2006/relationships/tags" Target="../tags/tag50.xml"/><Relationship Id="rId28" Type="http://schemas.openxmlformats.org/officeDocument/2006/relationships/tags" Target="../tags/tag49.xml"/><Relationship Id="rId27" Type="http://schemas.openxmlformats.org/officeDocument/2006/relationships/tags" Target="../tags/tag48.xml"/><Relationship Id="rId26" Type="http://schemas.openxmlformats.org/officeDocument/2006/relationships/tags" Target="../tags/tag47.xml"/><Relationship Id="rId25" Type="http://schemas.openxmlformats.org/officeDocument/2006/relationships/tags" Target="../tags/tag46.xml"/><Relationship Id="rId24" Type="http://schemas.openxmlformats.org/officeDocument/2006/relationships/tags" Target="../tags/tag45.xml"/><Relationship Id="rId23" Type="http://schemas.openxmlformats.org/officeDocument/2006/relationships/tags" Target="../tags/tag44.xml"/><Relationship Id="rId22" Type="http://schemas.openxmlformats.org/officeDocument/2006/relationships/tags" Target="../tags/tag43.xml"/><Relationship Id="rId21" Type="http://schemas.openxmlformats.org/officeDocument/2006/relationships/tags" Target="../tags/tag42.xml"/><Relationship Id="rId20" Type="http://schemas.openxmlformats.org/officeDocument/2006/relationships/tags" Target="../tags/tag41.xml"/><Relationship Id="rId2" Type="http://schemas.openxmlformats.org/officeDocument/2006/relationships/tags" Target="../tags/tag23.xml"/><Relationship Id="rId19" Type="http://schemas.openxmlformats.org/officeDocument/2006/relationships/tags" Target="../tags/tag40.xml"/><Relationship Id="rId18" Type="http://schemas.openxmlformats.org/officeDocument/2006/relationships/tags" Target="../tags/tag39.xml"/><Relationship Id="rId17" Type="http://schemas.openxmlformats.org/officeDocument/2006/relationships/tags" Target="../tags/tag38.xml"/><Relationship Id="rId16" Type="http://schemas.openxmlformats.org/officeDocument/2006/relationships/tags" Target="../tags/tag37.xml"/><Relationship Id="rId15" Type="http://schemas.openxmlformats.org/officeDocument/2006/relationships/tags" Target="../tags/tag36.xml"/><Relationship Id="rId14" Type="http://schemas.openxmlformats.org/officeDocument/2006/relationships/tags" Target="../tags/tag35.xml"/><Relationship Id="rId13" Type="http://schemas.openxmlformats.org/officeDocument/2006/relationships/tags" Target="../tags/tag34.xml"/><Relationship Id="rId12" Type="http://schemas.openxmlformats.org/officeDocument/2006/relationships/tags" Target="../tags/tag33.xml"/><Relationship Id="rId11" Type="http://schemas.openxmlformats.org/officeDocument/2006/relationships/tags" Target="../tags/tag32.xml"/><Relationship Id="rId10" Type="http://schemas.openxmlformats.org/officeDocument/2006/relationships/tags" Target="../tags/tag31.xml"/><Relationship Id="rId1" Type="http://schemas.openxmlformats.org/officeDocument/2006/relationships/tags" Target="../tags/tag2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tags" Target="../tags/tag107.xml"/><Relationship Id="rId8" Type="http://schemas.openxmlformats.org/officeDocument/2006/relationships/tags" Target="../tags/tag106.xml"/><Relationship Id="rId7" Type="http://schemas.openxmlformats.org/officeDocument/2006/relationships/tags" Target="../tags/tag105.xml"/><Relationship Id="rId6" Type="http://schemas.openxmlformats.org/officeDocument/2006/relationships/tags" Target="../tags/tag104.xml"/><Relationship Id="rId5" Type="http://schemas.openxmlformats.org/officeDocument/2006/relationships/tags" Target="../tags/tag103.xml"/><Relationship Id="rId4" Type="http://schemas.openxmlformats.org/officeDocument/2006/relationships/tags" Target="../tags/tag102.xml"/><Relationship Id="rId3" Type="http://schemas.openxmlformats.org/officeDocument/2006/relationships/tags" Target="../tags/tag101.xml"/><Relationship Id="rId2" Type="http://schemas.openxmlformats.org/officeDocument/2006/relationships/tags" Target="../tags/tag100.xml"/><Relationship Id="rId14" Type="http://schemas.openxmlformats.org/officeDocument/2006/relationships/slideLayout" Target="../slideLayouts/slideLayout35.xml"/><Relationship Id="rId13" Type="http://schemas.openxmlformats.org/officeDocument/2006/relationships/image" Target="../media/image20.jpeg"/><Relationship Id="rId12" Type="http://schemas.openxmlformats.org/officeDocument/2006/relationships/tags" Target="../tags/tag110.xml"/><Relationship Id="rId11" Type="http://schemas.openxmlformats.org/officeDocument/2006/relationships/tags" Target="../tags/tag109.xml"/><Relationship Id="rId10" Type="http://schemas.openxmlformats.org/officeDocument/2006/relationships/tags" Target="../tags/tag108.xml"/><Relationship Id="rId1" Type="http://schemas.openxmlformats.org/officeDocument/2006/relationships/tags" Target="../tags/tag9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77" y="1588"/>
            <a:ext cx="11521722" cy="6478587"/>
          </a:xfrm>
          <a:prstGeom prst="rect">
            <a:avLst/>
          </a:prstGeom>
        </p:spPr>
      </p:pic>
      <p:sp>
        <p:nvSpPr>
          <p:cNvPr id="11" name="文本框 10"/>
          <p:cNvSpPr txBox="1"/>
          <p:nvPr>
            <p:custDataLst>
              <p:tags r:id="rId2"/>
            </p:custDataLst>
          </p:nvPr>
        </p:nvSpPr>
        <p:spPr>
          <a:xfrm>
            <a:off x="539750" y="2439869"/>
            <a:ext cx="7373620" cy="2214880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en-US" altLang="zh-CN" sz="4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2024</a:t>
            </a:r>
            <a:r>
              <a:rPr kumimoji="1" lang="zh-CN" altLang="en-US" sz="4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届新进毕业生转正答辩</a:t>
            </a:r>
            <a:endParaRPr kumimoji="1" lang="en-US" altLang="zh-CN" sz="46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kumimoji="1" lang="en-US" altLang="zh-CN" sz="46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kumimoji="1" lang="zh-CN" altLang="en-US" sz="4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汇报人：张毅</a:t>
            </a:r>
            <a:endParaRPr kumimoji="1" lang="en-US" altLang="zh-CN" sz="46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rcRect/>
          <a:stretch>
            <a:fillRect/>
          </a:stretch>
        </p:blipFill>
        <p:spPr>
          <a:xfrm>
            <a:off x="539750" y="5038725"/>
            <a:ext cx="2297430" cy="9017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标题 6"/>
          <p:cNvSpPr>
            <a:spLocks noGrp="1"/>
          </p:cNvSpPr>
          <p:nvPr>
            <p:ph type="title" idx="4294967295"/>
          </p:nvPr>
        </p:nvSpPr>
        <p:spPr>
          <a:xfrm>
            <a:off x="720090" y="360045"/>
            <a:ext cx="10434955" cy="520700"/>
          </a:xfrm>
        </p:spPr>
        <p:txBody>
          <a:bodyPr>
            <a:normAutofit fontScale="90000"/>
          </a:bodyPr>
          <a:p>
            <a:r>
              <a:rPr lang="zh-CN" altLang="en-US" sz="3330"/>
              <a:t>我的实践</a:t>
            </a:r>
            <a:r>
              <a:rPr lang="en-US" altLang="zh-CN" sz="3330"/>
              <a:t>——</a:t>
            </a:r>
            <a:r>
              <a:rPr lang="zh-CN" altLang="en-US" sz="3330"/>
              <a:t>业务</a:t>
            </a:r>
            <a:endParaRPr lang="zh-CN" altLang="en-US" sz="333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p>
            <a:fld id="{7EE08223-6636-CF45-A4DC-D40CAB9D7368}" type="slidenum">
              <a:rPr kumimoji="1" lang="zh-CN" altLang="en-US" smtClean="0"/>
            </a:fld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44185" y="4104005"/>
            <a:ext cx="3406406" cy="2160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945" y="2232025"/>
            <a:ext cx="3860140" cy="2160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4230" y="1152525"/>
            <a:ext cx="3861000" cy="2160000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1851660" y="1833245"/>
            <a:ext cx="1402080" cy="33718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zh-CN" altLang="en-US" sz="16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系统运营监控</a:t>
            </a:r>
            <a:endParaRPr lang="zh-CN" altLang="en-US" sz="16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7313930" y="753745"/>
            <a:ext cx="1198880" cy="33718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zh-CN" altLang="en-US" sz="16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仿真车测试</a:t>
            </a:r>
            <a:endParaRPr lang="zh-CN" altLang="en-US" sz="16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6647815" y="3705225"/>
            <a:ext cx="1198880" cy="33718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zh-CN" altLang="en-US" sz="16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元宝山出差</a:t>
            </a:r>
            <a:endParaRPr lang="zh-CN" altLang="en-US" sz="16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2" name="图片 2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3430" y="3598545"/>
            <a:ext cx="4579620" cy="1710690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0840" y="3906520"/>
            <a:ext cx="5574665" cy="178308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7570" y="1495425"/>
            <a:ext cx="4697730" cy="1715135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385" y="1656715"/>
            <a:ext cx="4500880" cy="1791335"/>
          </a:xfrm>
          <a:prstGeom prst="rect">
            <a:avLst/>
          </a:prstGeom>
        </p:spPr>
      </p:pic>
      <p:sp>
        <p:nvSpPr>
          <p:cNvPr id="7" name="标题 6"/>
          <p:cNvSpPr>
            <a:spLocks noGrp="1"/>
          </p:cNvSpPr>
          <p:nvPr>
            <p:ph type="title" idx="4294967295"/>
          </p:nvPr>
        </p:nvSpPr>
        <p:spPr>
          <a:xfrm>
            <a:off x="720090" y="360045"/>
            <a:ext cx="10434955" cy="520700"/>
          </a:xfrm>
        </p:spPr>
        <p:txBody>
          <a:bodyPr>
            <a:normAutofit fontScale="90000"/>
          </a:bodyPr>
          <a:p>
            <a:r>
              <a:rPr lang="zh-CN" altLang="en-US" sz="3330"/>
              <a:t>我的实践</a:t>
            </a:r>
            <a:r>
              <a:rPr lang="en-US" altLang="zh-CN" sz="3330"/>
              <a:t>——</a:t>
            </a:r>
            <a:r>
              <a:rPr lang="zh-CN" altLang="en-US" sz="3330"/>
              <a:t>技术运用</a:t>
            </a:r>
            <a:endParaRPr lang="zh-CN" altLang="en-US" sz="333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p>
            <a:fld id="{7EE08223-6636-CF45-A4DC-D40CAB9D7368}" type="slidenum">
              <a:rPr kumimoji="1" lang="zh-CN" altLang="en-US" smtClean="0"/>
            </a:fld>
            <a:endParaRPr kumimoji="1"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7075" y="1603375"/>
            <a:ext cx="3979545" cy="124269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1040" y="3109595"/>
            <a:ext cx="6087110" cy="41021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3430" y="4174490"/>
            <a:ext cx="7172325" cy="117157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49375" y="2519045"/>
            <a:ext cx="7229475" cy="48577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97300" y="3627755"/>
            <a:ext cx="7172325" cy="43815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3155" y="2086610"/>
            <a:ext cx="7372350" cy="83820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97075" y="5182870"/>
            <a:ext cx="7334250" cy="40957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428875" y="3958590"/>
            <a:ext cx="7219950" cy="476250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486910" y="3132455"/>
            <a:ext cx="5705475" cy="323850"/>
          </a:xfrm>
          <a:prstGeom prst="rect">
            <a:avLst/>
          </a:prstGeom>
        </p:spPr>
      </p:pic>
      <p:sp>
        <p:nvSpPr>
          <p:cNvPr id="25" name="矩形 24"/>
          <p:cNvSpPr/>
          <p:nvPr/>
        </p:nvSpPr>
        <p:spPr>
          <a:xfrm>
            <a:off x="3612515" y="1107440"/>
            <a:ext cx="1402080" cy="33718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zh-CN" altLang="en-US" sz="16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代码提交记录</a:t>
            </a:r>
            <a:endParaRPr lang="zh-CN" altLang="en-US" sz="16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标题 6"/>
          <p:cNvSpPr>
            <a:spLocks noGrp="1"/>
          </p:cNvSpPr>
          <p:nvPr>
            <p:ph type="title" idx="4294967295"/>
          </p:nvPr>
        </p:nvSpPr>
        <p:spPr>
          <a:xfrm>
            <a:off x="720090" y="360045"/>
            <a:ext cx="10434955" cy="520700"/>
          </a:xfrm>
        </p:spPr>
        <p:txBody>
          <a:bodyPr>
            <a:normAutofit fontScale="90000"/>
          </a:bodyPr>
          <a:p>
            <a:r>
              <a:rPr lang="zh-CN" altLang="en-US" sz="3330"/>
              <a:t>我的实践</a:t>
            </a:r>
            <a:r>
              <a:rPr lang="en-US" altLang="zh-CN" sz="3330"/>
              <a:t>——</a:t>
            </a:r>
            <a:r>
              <a:rPr lang="zh-CN" altLang="en-US" sz="3330"/>
              <a:t>服务器部署</a:t>
            </a:r>
            <a:endParaRPr lang="zh-CN" altLang="en-US" sz="333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p>
            <a:fld id="{7EE08223-6636-CF45-A4DC-D40CAB9D7368}" type="slidenum">
              <a:rPr kumimoji="1" lang="zh-CN" altLang="en-US" smtClean="0"/>
            </a:fld>
            <a:endParaRPr kumimoji="1"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5945" y="1728470"/>
            <a:ext cx="5213985" cy="344233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2140" y="1368425"/>
            <a:ext cx="3550920" cy="110426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4320" y="2880360"/>
            <a:ext cx="1931670" cy="30480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12200" y="3216275"/>
            <a:ext cx="2195830" cy="2045970"/>
          </a:xfrm>
          <a:prstGeom prst="rect">
            <a:avLst/>
          </a:prstGeom>
        </p:spPr>
      </p:pic>
      <p:sp>
        <p:nvSpPr>
          <p:cNvPr id="25" name="矩形 24"/>
          <p:cNvSpPr/>
          <p:nvPr/>
        </p:nvSpPr>
        <p:spPr>
          <a:xfrm>
            <a:off x="2592070" y="1368425"/>
            <a:ext cx="995680" cy="33718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zh-CN" altLang="en-US" sz="16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部署文档</a:t>
            </a:r>
            <a:endParaRPr lang="zh-CN" altLang="en-US" sz="16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036560" y="935990"/>
            <a:ext cx="1402080" cy="33718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zh-CN" altLang="en-US" sz="16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部署脚本编写</a:t>
            </a:r>
            <a:endParaRPr lang="zh-CN" altLang="en-US" sz="16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2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04 </a:t>
            </a:r>
            <a:r>
              <a:rPr lang="zh-CN" altLang="en-US" dirty="0"/>
              <a:t>我的计划</a:t>
            </a:r>
            <a:endParaRPr lang="zh-CN" altLang="en-US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EE08223-6636-CF45-A4DC-D40CAB9D7368}" type="slidenum">
              <a:rPr kumimoji="1" lang="zh-CN" altLang="en-US" smtClean="0"/>
            </a:fld>
            <a:endParaRPr kumimoji="1" lang="zh-CN" alt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720134" y="360089"/>
            <a:ext cx="10434594" cy="520656"/>
          </a:xfrm>
        </p:spPr>
        <p:txBody>
          <a:bodyPr>
            <a:normAutofit fontScale="90000"/>
          </a:bodyPr>
          <a:p>
            <a:r>
              <a:rPr lang="zh-CN" altLang="en-US" sz="3335"/>
              <a:t>我的计划</a:t>
            </a:r>
            <a:endParaRPr lang="zh-CN" altLang="en-US" sz="3335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p>
            <a:fld id="{7EE08223-6636-CF45-A4DC-D40CAB9D7368}" type="slidenum">
              <a:rPr kumimoji="1" lang="zh-CN" altLang="en-US" smtClean="0"/>
            </a:fld>
            <a:endParaRPr kumimoji="1" lang="zh-CN" altLang="en-US" dirty="0"/>
          </a:p>
        </p:txBody>
      </p:sp>
      <p:sp>
        <p:nvSpPr>
          <p:cNvPr id="150" name="Oval 7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3816214" y="1080013"/>
            <a:ext cx="3920868" cy="3932136"/>
          </a:xfrm>
          <a:prstGeom prst="ellipse">
            <a:avLst/>
          </a:prstGeom>
          <a:noFill/>
          <a:ln w="12700" cap="flat">
            <a:solidFill>
              <a:schemeClr val="bg1">
                <a:lumMod val="50000"/>
                <a:alpha val="76000"/>
              </a:schemeClr>
            </a:solidFill>
            <a:prstDash val="sysDash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31" tIns="45715" rIns="91431" bIns="45715" numCol="1" anchor="t" anchorCtr="0" compatLnSpc="1"/>
          <a:p>
            <a:endParaRPr lang="zh-CN" altLang="en-US"/>
          </a:p>
        </p:txBody>
      </p:sp>
      <p:sp>
        <p:nvSpPr>
          <p:cNvPr id="151" name="Freeform 34"/>
          <p:cNvSpPr/>
          <p:nvPr>
            <p:custDataLst>
              <p:tags r:id="rId2"/>
            </p:custDataLst>
          </p:nvPr>
        </p:nvSpPr>
        <p:spPr bwMode="auto">
          <a:xfrm>
            <a:off x="4290490" y="1591290"/>
            <a:ext cx="1362315" cy="1372639"/>
          </a:xfrm>
          <a:custGeom>
            <a:avLst/>
            <a:gdLst>
              <a:gd name="T0" fmla="*/ 33 w 66"/>
              <a:gd name="T1" fmla="*/ 0 h 66"/>
              <a:gd name="T2" fmla="*/ 66 w 66"/>
              <a:gd name="T3" fmla="*/ 33 h 66"/>
              <a:gd name="T4" fmla="*/ 64 w 66"/>
              <a:gd name="T5" fmla="*/ 46 h 66"/>
              <a:gd name="T6" fmla="*/ 50 w 66"/>
              <a:gd name="T7" fmla="*/ 36 h 66"/>
              <a:gd name="T8" fmla="*/ 50 w 66"/>
              <a:gd name="T9" fmla="*/ 33 h 66"/>
              <a:gd name="T10" fmla="*/ 33 w 66"/>
              <a:gd name="T11" fmla="*/ 16 h 66"/>
              <a:gd name="T12" fmla="*/ 16 w 66"/>
              <a:gd name="T13" fmla="*/ 33 h 66"/>
              <a:gd name="T14" fmla="*/ 33 w 66"/>
              <a:gd name="T15" fmla="*/ 50 h 66"/>
              <a:gd name="T16" fmla="*/ 34 w 66"/>
              <a:gd name="T17" fmla="*/ 50 h 66"/>
              <a:gd name="T18" fmla="*/ 34 w 66"/>
              <a:gd name="T19" fmla="*/ 51 h 66"/>
              <a:gd name="T20" fmla="*/ 42 w 66"/>
              <a:gd name="T21" fmla="*/ 65 h 66"/>
              <a:gd name="T22" fmla="*/ 33 w 66"/>
              <a:gd name="T23" fmla="*/ 66 h 66"/>
              <a:gd name="T24" fmla="*/ 0 w 66"/>
              <a:gd name="T25" fmla="*/ 33 h 66"/>
              <a:gd name="T26" fmla="*/ 33 w 66"/>
              <a:gd name="T27" fmla="*/ 0 h 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66" h="66">
                <a:moveTo>
                  <a:pt x="33" y="0"/>
                </a:moveTo>
                <a:cubicBezTo>
                  <a:pt x="51" y="0"/>
                  <a:pt x="66" y="15"/>
                  <a:pt x="66" y="33"/>
                </a:cubicBezTo>
                <a:cubicBezTo>
                  <a:pt x="66" y="38"/>
                  <a:pt x="66" y="42"/>
                  <a:pt x="64" y="46"/>
                </a:cubicBezTo>
                <a:cubicBezTo>
                  <a:pt x="62" y="40"/>
                  <a:pt x="56" y="36"/>
                  <a:pt x="50" y="36"/>
                </a:cubicBezTo>
                <a:cubicBezTo>
                  <a:pt x="50" y="35"/>
                  <a:pt x="50" y="34"/>
                  <a:pt x="50" y="33"/>
                </a:cubicBezTo>
                <a:cubicBezTo>
                  <a:pt x="50" y="24"/>
                  <a:pt x="42" y="16"/>
                  <a:pt x="33" y="16"/>
                </a:cubicBezTo>
                <a:cubicBezTo>
                  <a:pt x="24" y="16"/>
                  <a:pt x="16" y="24"/>
                  <a:pt x="16" y="33"/>
                </a:cubicBezTo>
                <a:cubicBezTo>
                  <a:pt x="16" y="42"/>
                  <a:pt x="24" y="50"/>
                  <a:pt x="33" y="50"/>
                </a:cubicBezTo>
                <a:cubicBezTo>
                  <a:pt x="34" y="50"/>
                  <a:pt x="34" y="50"/>
                  <a:pt x="34" y="50"/>
                </a:cubicBezTo>
                <a:cubicBezTo>
                  <a:pt x="34" y="50"/>
                  <a:pt x="34" y="51"/>
                  <a:pt x="34" y="51"/>
                </a:cubicBezTo>
                <a:cubicBezTo>
                  <a:pt x="34" y="57"/>
                  <a:pt x="37" y="63"/>
                  <a:pt x="42" y="65"/>
                </a:cubicBezTo>
                <a:cubicBezTo>
                  <a:pt x="39" y="66"/>
                  <a:pt x="36" y="66"/>
                  <a:pt x="33" y="66"/>
                </a:cubicBezTo>
                <a:cubicBezTo>
                  <a:pt x="15" y="66"/>
                  <a:pt x="0" y="51"/>
                  <a:pt x="0" y="33"/>
                </a:cubicBezTo>
                <a:cubicBezTo>
                  <a:pt x="0" y="15"/>
                  <a:pt x="15" y="0"/>
                  <a:pt x="33" y="0"/>
                </a:cubicBezTo>
                <a:close/>
              </a:path>
            </a:pathLst>
          </a:custGeom>
        </p:spPr>
        <p:style>
          <a:lnRef idx="0">
            <a:srgbClr val="FFFFFF"/>
          </a:lnRef>
          <a:fillRef idx="1">
            <a:schemeClr val="accent2"/>
          </a:fillRef>
          <a:effectRef idx="0">
            <a:srgbClr val="FFFFFF"/>
          </a:effectRef>
          <a:fontRef idx="minor">
            <a:schemeClr val="lt1"/>
          </a:fontRef>
        </p:style>
        <p:txBody>
          <a:bodyPr vert="horz" wrap="square" lIns="91431" tIns="45715" rIns="91431" bIns="45715" numCol="1" anchor="t" anchorCtr="0" compatLnSpc="1"/>
          <a:p>
            <a:endParaRPr lang="zh-CN" altLang="en-US" b="1"/>
          </a:p>
        </p:txBody>
      </p:sp>
      <p:sp>
        <p:nvSpPr>
          <p:cNvPr id="152" name="Freeform 35"/>
          <p:cNvSpPr/>
          <p:nvPr>
            <p:custDataLst>
              <p:tags r:id="rId3"/>
            </p:custDataLst>
          </p:nvPr>
        </p:nvSpPr>
        <p:spPr bwMode="auto">
          <a:xfrm>
            <a:off x="4290490" y="3129053"/>
            <a:ext cx="1362315" cy="1382956"/>
          </a:xfrm>
          <a:custGeom>
            <a:avLst/>
            <a:gdLst>
              <a:gd name="T0" fmla="*/ 33 w 66"/>
              <a:gd name="T1" fmla="*/ 67 h 67"/>
              <a:gd name="T2" fmla="*/ 66 w 66"/>
              <a:gd name="T3" fmla="*/ 33 h 67"/>
              <a:gd name="T4" fmla="*/ 64 w 66"/>
              <a:gd name="T5" fmla="*/ 20 h 67"/>
              <a:gd name="T6" fmla="*/ 50 w 66"/>
              <a:gd name="T7" fmla="*/ 30 h 67"/>
              <a:gd name="T8" fmla="*/ 50 w 66"/>
              <a:gd name="T9" fmla="*/ 33 h 67"/>
              <a:gd name="T10" fmla="*/ 33 w 66"/>
              <a:gd name="T11" fmla="*/ 50 h 67"/>
              <a:gd name="T12" fmla="*/ 16 w 66"/>
              <a:gd name="T13" fmla="*/ 33 h 67"/>
              <a:gd name="T14" fmla="*/ 33 w 66"/>
              <a:gd name="T15" fmla="*/ 17 h 67"/>
              <a:gd name="T16" fmla="*/ 34 w 66"/>
              <a:gd name="T17" fmla="*/ 17 h 67"/>
              <a:gd name="T18" fmla="*/ 34 w 66"/>
              <a:gd name="T19" fmla="*/ 15 h 67"/>
              <a:gd name="T20" fmla="*/ 42 w 66"/>
              <a:gd name="T21" fmla="*/ 1 h 67"/>
              <a:gd name="T22" fmla="*/ 33 w 66"/>
              <a:gd name="T23" fmla="*/ 0 h 67"/>
              <a:gd name="T24" fmla="*/ 0 w 66"/>
              <a:gd name="T25" fmla="*/ 33 h 67"/>
              <a:gd name="T26" fmla="*/ 33 w 66"/>
              <a:gd name="T27" fmla="*/ 67 h 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66" h="67">
                <a:moveTo>
                  <a:pt x="33" y="67"/>
                </a:moveTo>
                <a:cubicBezTo>
                  <a:pt x="51" y="67"/>
                  <a:pt x="66" y="52"/>
                  <a:pt x="66" y="33"/>
                </a:cubicBezTo>
                <a:cubicBezTo>
                  <a:pt x="66" y="29"/>
                  <a:pt x="66" y="24"/>
                  <a:pt x="64" y="20"/>
                </a:cubicBezTo>
                <a:cubicBezTo>
                  <a:pt x="62" y="26"/>
                  <a:pt x="56" y="30"/>
                  <a:pt x="50" y="30"/>
                </a:cubicBezTo>
                <a:cubicBezTo>
                  <a:pt x="50" y="31"/>
                  <a:pt x="50" y="32"/>
                  <a:pt x="50" y="33"/>
                </a:cubicBezTo>
                <a:cubicBezTo>
                  <a:pt x="50" y="43"/>
                  <a:pt x="42" y="50"/>
                  <a:pt x="33" y="50"/>
                </a:cubicBezTo>
                <a:cubicBezTo>
                  <a:pt x="24" y="50"/>
                  <a:pt x="16" y="43"/>
                  <a:pt x="16" y="33"/>
                </a:cubicBezTo>
                <a:cubicBezTo>
                  <a:pt x="16" y="24"/>
                  <a:pt x="24" y="17"/>
                  <a:pt x="33" y="17"/>
                </a:cubicBezTo>
                <a:cubicBezTo>
                  <a:pt x="34" y="17"/>
                  <a:pt x="34" y="17"/>
                  <a:pt x="34" y="17"/>
                </a:cubicBezTo>
                <a:cubicBezTo>
                  <a:pt x="34" y="16"/>
                  <a:pt x="34" y="16"/>
                  <a:pt x="34" y="15"/>
                </a:cubicBezTo>
                <a:cubicBezTo>
                  <a:pt x="34" y="9"/>
                  <a:pt x="37" y="4"/>
                  <a:pt x="42" y="1"/>
                </a:cubicBezTo>
                <a:cubicBezTo>
                  <a:pt x="39" y="0"/>
                  <a:pt x="36" y="0"/>
                  <a:pt x="33" y="0"/>
                </a:cubicBezTo>
                <a:cubicBezTo>
                  <a:pt x="15" y="0"/>
                  <a:pt x="0" y="15"/>
                  <a:pt x="0" y="33"/>
                </a:cubicBezTo>
                <a:cubicBezTo>
                  <a:pt x="0" y="52"/>
                  <a:pt x="15" y="67"/>
                  <a:pt x="33" y="67"/>
                </a:cubicBezTo>
                <a:close/>
              </a:path>
            </a:pathLst>
          </a:custGeom>
        </p:spPr>
        <p:style>
          <a:lnRef idx="0">
            <a:srgbClr val="FFFFFF"/>
          </a:lnRef>
          <a:fillRef idx="1">
            <a:schemeClr val="accent2"/>
          </a:fillRef>
          <a:effectRef idx="0">
            <a:srgbClr val="FFFFFF"/>
          </a:effectRef>
          <a:fontRef idx="minor">
            <a:schemeClr val="lt1"/>
          </a:fontRef>
        </p:style>
        <p:txBody>
          <a:bodyPr vert="horz" wrap="square" lIns="91431" tIns="45715" rIns="91431" bIns="45715" numCol="1" anchor="t" anchorCtr="0" compatLnSpc="1"/>
          <a:p>
            <a:endParaRPr lang="zh-CN" altLang="en-US" b="1"/>
          </a:p>
        </p:txBody>
      </p:sp>
      <p:sp>
        <p:nvSpPr>
          <p:cNvPr id="153" name="Freeform 37"/>
          <p:cNvSpPr/>
          <p:nvPr>
            <p:custDataLst>
              <p:tags r:id="rId4"/>
            </p:custDataLst>
          </p:nvPr>
        </p:nvSpPr>
        <p:spPr bwMode="auto">
          <a:xfrm>
            <a:off x="5879853" y="1591290"/>
            <a:ext cx="1382956" cy="1372639"/>
          </a:xfrm>
          <a:custGeom>
            <a:avLst/>
            <a:gdLst>
              <a:gd name="T0" fmla="*/ 34 w 67"/>
              <a:gd name="T1" fmla="*/ 0 h 66"/>
              <a:gd name="T2" fmla="*/ 0 w 67"/>
              <a:gd name="T3" fmla="*/ 33 h 66"/>
              <a:gd name="T4" fmla="*/ 3 w 67"/>
              <a:gd name="T5" fmla="*/ 46 h 66"/>
              <a:gd name="T6" fmla="*/ 17 w 67"/>
              <a:gd name="T7" fmla="*/ 36 h 66"/>
              <a:gd name="T8" fmla="*/ 17 w 67"/>
              <a:gd name="T9" fmla="*/ 33 h 66"/>
              <a:gd name="T10" fmla="*/ 34 w 67"/>
              <a:gd name="T11" fmla="*/ 16 h 66"/>
              <a:gd name="T12" fmla="*/ 51 w 67"/>
              <a:gd name="T13" fmla="*/ 33 h 66"/>
              <a:gd name="T14" fmla="*/ 34 w 67"/>
              <a:gd name="T15" fmla="*/ 50 h 66"/>
              <a:gd name="T16" fmla="*/ 33 w 67"/>
              <a:gd name="T17" fmla="*/ 50 h 66"/>
              <a:gd name="T18" fmla="*/ 33 w 67"/>
              <a:gd name="T19" fmla="*/ 51 h 66"/>
              <a:gd name="T20" fmla="*/ 24 w 67"/>
              <a:gd name="T21" fmla="*/ 65 h 66"/>
              <a:gd name="T22" fmla="*/ 34 w 67"/>
              <a:gd name="T23" fmla="*/ 66 h 66"/>
              <a:gd name="T24" fmla="*/ 67 w 67"/>
              <a:gd name="T25" fmla="*/ 33 h 66"/>
              <a:gd name="T26" fmla="*/ 34 w 67"/>
              <a:gd name="T27" fmla="*/ 0 h 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67" h="66">
                <a:moveTo>
                  <a:pt x="34" y="0"/>
                </a:moveTo>
                <a:cubicBezTo>
                  <a:pt x="15" y="0"/>
                  <a:pt x="0" y="15"/>
                  <a:pt x="0" y="33"/>
                </a:cubicBezTo>
                <a:cubicBezTo>
                  <a:pt x="0" y="38"/>
                  <a:pt x="1" y="42"/>
                  <a:pt x="3" y="46"/>
                </a:cubicBezTo>
                <a:cubicBezTo>
                  <a:pt x="5" y="40"/>
                  <a:pt x="11" y="36"/>
                  <a:pt x="17" y="36"/>
                </a:cubicBezTo>
                <a:cubicBezTo>
                  <a:pt x="17" y="35"/>
                  <a:pt x="17" y="34"/>
                  <a:pt x="17" y="33"/>
                </a:cubicBezTo>
                <a:cubicBezTo>
                  <a:pt x="17" y="24"/>
                  <a:pt x="24" y="16"/>
                  <a:pt x="34" y="16"/>
                </a:cubicBezTo>
                <a:cubicBezTo>
                  <a:pt x="43" y="16"/>
                  <a:pt x="51" y="24"/>
                  <a:pt x="51" y="33"/>
                </a:cubicBezTo>
                <a:cubicBezTo>
                  <a:pt x="51" y="42"/>
                  <a:pt x="43" y="50"/>
                  <a:pt x="34" y="50"/>
                </a:cubicBezTo>
                <a:cubicBezTo>
                  <a:pt x="33" y="50"/>
                  <a:pt x="33" y="50"/>
                  <a:pt x="33" y="50"/>
                </a:cubicBezTo>
                <a:cubicBezTo>
                  <a:pt x="33" y="50"/>
                  <a:pt x="33" y="51"/>
                  <a:pt x="33" y="51"/>
                </a:cubicBezTo>
                <a:cubicBezTo>
                  <a:pt x="33" y="57"/>
                  <a:pt x="29" y="63"/>
                  <a:pt x="24" y="65"/>
                </a:cubicBezTo>
                <a:cubicBezTo>
                  <a:pt x="27" y="66"/>
                  <a:pt x="30" y="66"/>
                  <a:pt x="34" y="66"/>
                </a:cubicBezTo>
                <a:cubicBezTo>
                  <a:pt x="52" y="66"/>
                  <a:pt x="67" y="51"/>
                  <a:pt x="67" y="33"/>
                </a:cubicBezTo>
                <a:cubicBezTo>
                  <a:pt x="67" y="15"/>
                  <a:pt x="52" y="0"/>
                  <a:pt x="34" y="0"/>
                </a:cubicBezTo>
                <a:close/>
              </a:path>
            </a:pathLst>
          </a:custGeom>
        </p:spPr>
        <p:style>
          <a:lnRef idx="0">
            <a:srgbClr val="FFFFFF"/>
          </a:lnRef>
          <a:fillRef idx="1">
            <a:schemeClr val="accent2"/>
          </a:fillRef>
          <a:effectRef idx="0">
            <a:srgbClr val="FFFFFF"/>
          </a:effectRef>
          <a:fontRef idx="minor">
            <a:schemeClr val="lt1"/>
          </a:fontRef>
        </p:style>
        <p:txBody>
          <a:bodyPr vert="horz" wrap="square" lIns="91431" tIns="45715" rIns="91431" bIns="45715" numCol="1" anchor="t" anchorCtr="0" compatLnSpc="1"/>
          <a:p>
            <a:endParaRPr lang="zh-CN" altLang="en-US" b="1"/>
          </a:p>
        </p:txBody>
      </p:sp>
      <p:sp>
        <p:nvSpPr>
          <p:cNvPr id="154" name="Freeform 39"/>
          <p:cNvSpPr/>
          <p:nvPr>
            <p:custDataLst>
              <p:tags r:id="rId5"/>
            </p:custDataLst>
          </p:nvPr>
        </p:nvSpPr>
        <p:spPr bwMode="auto">
          <a:xfrm>
            <a:off x="5879853" y="3129053"/>
            <a:ext cx="1382956" cy="1382956"/>
          </a:xfrm>
          <a:custGeom>
            <a:avLst/>
            <a:gdLst>
              <a:gd name="T0" fmla="*/ 34 w 67"/>
              <a:gd name="T1" fmla="*/ 67 h 67"/>
              <a:gd name="T2" fmla="*/ 0 w 67"/>
              <a:gd name="T3" fmla="*/ 33 h 67"/>
              <a:gd name="T4" fmla="*/ 3 w 67"/>
              <a:gd name="T5" fmla="*/ 20 h 67"/>
              <a:gd name="T6" fmla="*/ 17 w 67"/>
              <a:gd name="T7" fmla="*/ 30 h 67"/>
              <a:gd name="T8" fmla="*/ 17 w 67"/>
              <a:gd name="T9" fmla="*/ 33 h 67"/>
              <a:gd name="T10" fmla="*/ 34 w 67"/>
              <a:gd name="T11" fmla="*/ 50 h 67"/>
              <a:gd name="T12" fmla="*/ 51 w 67"/>
              <a:gd name="T13" fmla="*/ 33 h 67"/>
              <a:gd name="T14" fmla="*/ 34 w 67"/>
              <a:gd name="T15" fmla="*/ 17 h 67"/>
              <a:gd name="T16" fmla="*/ 33 w 67"/>
              <a:gd name="T17" fmla="*/ 17 h 67"/>
              <a:gd name="T18" fmla="*/ 33 w 67"/>
              <a:gd name="T19" fmla="*/ 15 h 67"/>
              <a:gd name="T20" fmla="*/ 24 w 67"/>
              <a:gd name="T21" fmla="*/ 1 h 67"/>
              <a:gd name="T22" fmla="*/ 34 w 67"/>
              <a:gd name="T23" fmla="*/ 0 h 67"/>
              <a:gd name="T24" fmla="*/ 67 w 67"/>
              <a:gd name="T25" fmla="*/ 33 h 67"/>
              <a:gd name="T26" fmla="*/ 34 w 67"/>
              <a:gd name="T27" fmla="*/ 67 h 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67" h="67">
                <a:moveTo>
                  <a:pt x="34" y="67"/>
                </a:moveTo>
                <a:cubicBezTo>
                  <a:pt x="15" y="67"/>
                  <a:pt x="0" y="52"/>
                  <a:pt x="0" y="33"/>
                </a:cubicBezTo>
                <a:cubicBezTo>
                  <a:pt x="0" y="29"/>
                  <a:pt x="1" y="24"/>
                  <a:pt x="3" y="20"/>
                </a:cubicBezTo>
                <a:cubicBezTo>
                  <a:pt x="5" y="26"/>
                  <a:pt x="11" y="30"/>
                  <a:pt x="17" y="30"/>
                </a:cubicBezTo>
                <a:cubicBezTo>
                  <a:pt x="17" y="31"/>
                  <a:pt x="17" y="32"/>
                  <a:pt x="17" y="33"/>
                </a:cubicBezTo>
                <a:cubicBezTo>
                  <a:pt x="17" y="43"/>
                  <a:pt x="24" y="50"/>
                  <a:pt x="34" y="50"/>
                </a:cubicBezTo>
                <a:cubicBezTo>
                  <a:pt x="43" y="50"/>
                  <a:pt x="51" y="43"/>
                  <a:pt x="51" y="33"/>
                </a:cubicBezTo>
                <a:cubicBezTo>
                  <a:pt x="51" y="24"/>
                  <a:pt x="43" y="17"/>
                  <a:pt x="34" y="17"/>
                </a:cubicBezTo>
                <a:cubicBezTo>
                  <a:pt x="33" y="17"/>
                  <a:pt x="33" y="17"/>
                  <a:pt x="33" y="17"/>
                </a:cubicBezTo>
                <a:cubicBezTo>
                  <a:pt x="33" y="16"/>
                  <a:pt x="33" y="16"/>
                  <a:pt x="33" y="15"/>
                </a:cubicBezTo>
                <a:cubicBezTo>
                  <a:pt x="33" y="9"/>
                  <a:pt x="29" y="4"/>
                  <a:pt x="24" y="1"/>
                </a:cubicBezTo>
                <a:cubicBezTo>
                  <a:pt x="27" y="0"/>
                  <a:pt x="30" y="0"/>
                  <a:pt x="34" y="0"/>
                </a:cubicBezTo>
                <a:cubicBezTo>
                  <a:pt x="52" y="0"/>
                  <a:pt x="67" y="15"/>
                  <a:pt x="67" y="33"/>
                </a:cubicBezTo>
                <a:cubicBezTo>
                  <a:pt x="67" y="52"/>
                  <a:pt x="52" y="67"/>
                  <a:pt x="34" y="67"/>
                </a:cubicBezTo>
                <a:close/>
              </a:path>
            </a:pathLst>
          </a:custGeom>
        </p:spPr>
        <p:style>
          <a:lnRef idx="0">
            <a:srgbClr val="FFFFFF"/>
          </a:lnRef>
          <a:fillRef idx="1">
            <a:schemeClr val="accent2"/>
          </a:fillRef>
          <a:effectRef idx="0">
            <a:srgbClr val="FFFFFF"/>
          </a:effectRef>
          <a:fontRef idx="minor">
            <a:schemeClr val="lt1"/>
          </a:fontRef>
        </p:style>
        <p:txBody>
          <a:bodyPr vert="horz" wrap="square" lIns="91431" tIns="45715" rIns="91431" bIns="45715" numCol="1" anchor="t" anchorCtr="0" compatLnSpc="1"/>
          <a:p>
            <a:endParaRPr lang="zh-CN" altLang="en-US" b="1"/>
          </a:p>
        </p:txBody>
      </p:sp>
      <p:grpSp>
        <p:nvGrpSpPr>
          <p:cNvPr id="155" name="组合 154"/>
          <p:cNvGrpSpPr/>
          <p:nvPr>
            <p:custDataLst>
              <p:tags r:id="rId6"/>
            </p:custDataLst>
          </p:nvPr>
        </p:nvGrpSpPr>
        <p:grpSpPr>
          <a:xfrm>
            <a:off x="5033567" y="2385980"/>
            <a:ext cx="624371" cy="536670"/>
            <a:chOff x="5481877" y="3723806"/>
            <a:chExt cx="624371" cy="536669"/>
          </a:xfrm>
        </p:grpSpPr>
        <p:sp>
          <p:nvSpPr>
            <p:cNvPr id="156" name="Oval 32"/>
            <p:cNvSpPr>
              <a:spLocks noChangeArrowheads="1"/>
            </p:cNvSpPr>
            <p:nvPr>
              <p:custDataLst>
                <p:tags r:id="rId7"/>
              </p:custDataLst>
            </p:nvPr>
          </p:nvSpPr>
          <p:spPr bwMode="auto">
            <a:xfrm>
              <a:off x="5481877" y="3723806"/>
              <a:ext cx="536669" cy="536669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 b="1" dirty="0"/>
            </a:p>
          </p:txBody>
        </p:sp>
        <p:sp>
          <p:nvSpPr>
            <p:cNvPr id="157" name="Oval 33"/>
            <p:cNvSpPr>
              <a:spLocks noChangeArrowheads="1"/>
            </p:cNvSpPr>
            <p:nvPr/>
          </p:nvSpPr>
          <p:spPr bwMode="auto">
            <a:xfrm>
              <a:off x="5481877" y="3723806"/>
              <a:ext cx="536669" cy="536669"/>
            </a:xfrm>
            <a:prstGeom prst="ellipse">
              <a:avLst/>
            </a:prstGeom>
            <a:noFill/>
            <a:ln w="4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 b="1"/>
            </a:p>
          </p:txBody>
        </p:sp>
        <p:sp>
          <p:nvSpPr>
            <p:cNvPr id="158" name="TextBox 157"/>
            <p:cNvSpPr txBox="1"/>
            <p:nvPr>
              <p:custDataLst>
                <p:tags r:id="rId8"/>
              </p:custDataLst>
            </p:nvPr>
          </p:nvSpPr>
          <p:spPr>
            <a:xfrm>
              <a:off x="5523450" y="3768332"/>
              <a:ext cx="582798" cy="461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2400" spc="-151" dirty="0">
                  <a:solidFill>
                    <a:schemeClr val="bg1"/>
                  </a:solidFill>
                  <a:latin typeface="方正大黑_GBK" pitchFamily="65" charset="-122"/>
                  <a:ea typeface="方正大黑_GBK" pitchFamily="65" charset="-122"/>
                </a:rPr>
                <a:t>01</a:t>
              </a:r>
              <a:endParaRPr lang="zh-CN" altLang="en-US" sz="2400" spc="-151" dirty="0">
                <a:solidFill>
                  <a:schemeClr val="bg1"/>
                </a:solidFill>
                <a:latin typeface="方正大黑_GBK" pitchFamily="65" charset="-122"/>
                <a:ea typeface="方正大黑_GBK" pitchFamily="65" charset="-122"/>
              </a:endParaRPr>
            </a:p>
          </p:txBody>
        </p:sp>
      </p:grpSp>
      <p:grpSp>
        <p:nvGrpSpPr>
          <p:cNvPr id="159" name="组合 158"/>
          <p:cNvGrpSpPr/>
          <p:nvPr>
            <p:custDataLst>
              <p:tags r:id="rId9"/>
            </p:custDataLst>
          </p:nvPr>
        </p:nvGrpSpPr>
        <p:grpSpPr>
          <a:xfrm>
            <a:off x="5962418" y="2385980"/>
            <a:ext cx="608913" cy="536670"/>
            <a:chOff x="6410728" y="3723806"/>
            <a:chExt cx="608913" cy="536669"/>
          </a:xfrm>
        </p:grpSpPr>
        <p:sp>
          <p:nvSpPr>
            <p:cNvPr id="160" name="Oval 38"/>
            <p:cNvSpPr>
              <a:spLocks noChangeArrowheads="1"/>
            </p:cNvSpPr>
            <p:nvPr>
              <p:custDataLst>
                <p:tags r:id="rId10"/>
              </p:custDataLst>
            </p:nvPr>
          </p:nvSpPr>
          <p:spPr bwMode="auto">
            <a:xfrm>
              <a:off x="6410728" y="3723806"/>
              <a:ext cx="536669" cy="536669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4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 b="1"/>
            </a:p>
          </p:txBody>
        </p:sp>
        <p:sp>
          <p:nvSpPr>
            <p:cNvPr id="161" name="TextBox 160"/>
            <p:cNvSpPr txBox="1"/>
            <p:nvPr>
              <p:custDataLst>
                <p:tags r:id="rId11"/>
              </p:custDataLst>
            </p:nvPr>
          </p:nvSpPr>
          <p:spPr>
            <a:xfrm>
              <a:off x="6436843" y="3774007"/>
              <a:ext cx="582798" cy="461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2400" spc="-151" dirty="0">
                  <a:solidFill>
                    <a:schemeClr val="bg1"/>
                  </a:solidFill>
                  <a:latin typeface="方正大黑_GBK" pitchFamily="65" charset="-122"/>
                  <a:ea typeface="方正大黑_GBK" pitchFamily="65" charset="-122"/>
                </a:rPr>
                <a:t>02</a:t>
              </a:r>
              <a:endParaRPr lang="zh-CN" altLang="en-US" sz="2400" spc="-151" dirty="0">
                <a:solidFill>
                  <a:schemeClr val="bg1"/>
                </a:solidFill>
                <a:latin typeface="方正大黑_GBK" pitchFamily="65" charset="-122"/>
                <a:ea typeface="方正大黑_GBK" pitchFamily="65" charset="-122"/>
              </a:endParaRPr>
            </a:p>
          </p:txBody>
        </p:sp>
      </p:grpSp>
      <p:grpSp>
        <p:nvGrpSpPr>
          <p:cNvPr id="162" name="组合 161"/>
          <p:cNvGrpSpPr/>
          <p:nvPr>
            <p:custDataLst>
              <p:tags r:id="rId12"/>
            </p:custDataLst>
          </p:nvPr>
        </p:nvGrpSpPr>
        <p:grpSpPr>
          <a:xfrm>
            <a:off x="5962418" y="3170338"/>
            <a:ext cx="608913" cy="536669"/>
            <a:chOff x="6410728" y="4508169"/>
            <a:chExt cx="608913" cy="536669"/>
          </a:xfrm>
        </p:grpSpPr>
        <p:sp>
          <p:nvSpPr>
            <p:cNvPr id="163" name="Oval 40"/>
            <p:cNvSpPr>
              <a:spLocks noChangeArrowheads="1"/>
            </p:cNvSpPr>
            <p:nvPr>
              <p:custDataLst>
                <p:tags r:id="rId13"/>
              </p:custDataLst>
            </p:nvPr>
          </p:nvSpPr>
          <p:spPr bwMode="auto">
            <a:xfrm>
              <a:off x="6410728" y="4508169"/>
              <a:ext cx="536669" cy="536669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4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 b="1"/>
            </a:p>
          </p:txBody>
        </p:sp>
        <p:sp>
          <p:nvSpPr>
            <p:cNvPr id="164" name="TextBox 163"/>
            <p:cNvSpPr txBox="1"/>
            <p:nvPr>
              <p:custDataLst>
                <p:tags r:id="rId14"/>
              </p:custDataLst>
            </p:nvPr>
          </p:nvSpPr>
          <p:spPr>
            <a:xfrm>
              <a:off x="6436843" y="4545670"/>
              <a:ext cx="58279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2400" spc="-151" dirty="0">
                  <a:solidFill>
                    <a:schemeClr val="bg1"/>
                  </a:solidFill>
                  <a:latin typeface="方正大黑_GBK" pitchFamily="65" charset="-122"/>
                  <a:ea typeface="方正大黑_GBK" pitchFamily="65" charset="-122"/>
                </a:rPr>
                <a:t>03</a:t>
              </a:r>
              <a:endParaRPr lang="zh-CN" altLang="en-US" sz="2400" spc="-151" dirty="0">
                <a:solidFill>
                  <a:schemeClr val="bg1"/>
                </a:solidFill>
                <a:latin typeface="方正大黑_GBK" pitchFamily="65" charset="-122"/>
                <a:ea typeface="方正大黑_GBK" pitchFamily="65" charset="-122"/>
              </a:endParaRPr>
            </a:p>
          </p:txBody>
        </p:sp>
      </p:grpSp>
      <p:grpSp>
        <p:nvGrpSpPr>
          <p:cNvPr id="165" name="组合 164"/>
          <p:cNvGrpSpPr/>
          <p:nvPr>
            <p:custDataLst>
              <p:tags r:id="rId15"/>
            </p:custDataLst>
          </p:nvPr>
        </p:nvGrpSpPr>
        <p:grpSpPr>
          <a:xfrm>
            <a:off x="5033567" y="3170338"/>
            <a:ext cx="619238" cy="536669"/>
            <a:chOff x="5481877" y="4508169"/>
            <a:chExt cx="619238" cy="536669"/>
          </a:xfrm>
        </p:grpSpPr>
        <p:sp>
          <p:nvSpPr>
            <p:cNvPr id="166" name="Oval 36"/>
            <p:cNvSpPr>
              <a:spLocks noChangeArrowheads="1"/>
            </p:cNvSpPr>
            <p:nvPr>
              <p:custDataLst>
                <p:tags r:id="rId16"/>
              </p:custDataLst>
            </p:nvPr>
          </p:nvSpPr>
          <p:spPr bwMode="auto">
            <a:xfrm>
              <a:off x="5481877" y="4508169"/>
              <a:ext cx="536669" cy="536669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4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 b="1"/>
            </a:p>
          </p:txBody>
        </p:sp>
        <p:sp>
          <p:nvSpPr>
            <p:cNvPr id="167" name="TextBox 166"/>
            <p:cNvSpPr txBox="1"/>
            <p:nvPr>
              <p:custDataLst>
                <p:tags r:id="rId17"/>
              </p:custDataLst>
            </p:nvPr>
          </p:nvSpPr>
          <p:spPr>
            <a:xfrm>
              <a:off x="5518317" y="4545670"/>
              <a:ext cx="58279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2400" spc="-151" dirty="0">
                  <a:solidFill>
                    <a:schemeClr val="bg1"/>
                  </a:solidFill>
                  <a:latin typeface="方正大黑_GBK" pitchFamily="65" charset="-122"/>
                  <a:ea typeface="方正大黑_GBK" pitchFamily="65" charset="-122"/>
                </a:rPr>
                <a:t>04</a:t>
              </a:r>
              <a:endParaRPr lang="zh-CN" altLang="en-US" sz="2400" spc="-151" dirty="0">
                <a:solidFill>
                  <a:schemeClr val="bg1"/>
                </a:solidFill>
                <a:latin typeface="方正大黑_GBK" pitchFamily="65" charset="-122"/>
                <a:ea typeface="方正大黑_GBK" pitchFamily="65" charset="-122"/>
              </a:endParaRPr>
            </a:p>
          </p:txBody>
        </p:sp>
      </p:grpSp>
      <p:sp>
        <p:nvSpPr>
          <p:cNvPr id="168" name="TextBox 167"/>
          <p:cNvSpPr txBox="1"/>
          <p:nvPr/>
        </p:nvSpPr>
        <p:spPr>
          <a:xfrm>
            <a:off x="8475430" y="1973086"/>
            <a:ext cx="2232248" cy="1528445"/>
          </a:xfrm>
          <a:prstGeom prst="rect">
            <a:avLst/>
          </a:prstGeom>
          <a:noFill/>
        </p:spPr>
        <p:txBody>
          <a:bodyPr wrap="square" lIns="91431" tIns="45715" rIns="91431" bIns="45715" rtlCol="0">
            <a:spAutoFit/>
          </a:bodyPr>
          <a:p>
            <a:pPr>
              <a:lnSpc>
                <a:spcPct val="130000"/>
              </a:lnSpc>
            </a:pPr>
            <a:r>
              <a: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全面深入了解数据库、计网、操作系统和算法能力，熟练掌握程序开发技能，具备项目开发所需的必要能力。</a:t>
            </a:r>
            <a:endParaRPr lang="zh-CN" altLang="en-US" sz="12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持续关注时兴技术和项目，为搭建更优秀的云端平台助力。</a:t>
            </a:r>
            <a:endParaRPr lang="zh-CN" altLang="en-US" sz="12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9" name="TextBox 168"/>
          <p:cNvSpPr txBox="1"/>
          <p:nvPr>
            <p:custDataLst>
              <p:tags r:id="rId18"/>
            </p:custDataLst>
          </p:nvPr>
        </p:nvSpPr>
        <p:spPr>
          <a:xfrm>
            <a:off x="8444247" y="1524364"/>
            <a:ext cx="1235097" cy="368935"/>
          </a:xfrm>
          <a:prstGeom prst="rect">
            <a:avLst/>
          </a:prstGeom>
          <a:noFill/>
        </p:spPr>
        <p:txBody>
          <a:bodyPr wrap="square" lIns="91431" tIns="0" rIns="91431" bIns="0" rtlCol="0" anchor="t">
            <a:spAutoFit/>
          </a:bodyPr>
          <a:p>
            <a:pPr>
              <a:lnSpc>
                <a:spcPct val="150000"/>
              </a:lnSpc>
            </a:pPr>
            <a:r>
              <a:rPr lang="zh-CN" altLang="en-US" sz="1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黑体" pitchFamily="2" charset="-122"/>
              </a:rPr>
              <a:t>技术学习</a:t>
            </a:r>
            <a:endParaRPr lang="zh-CN" altLang="en-US" sz="16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华文黑体" pitchFamily="2" charset="-122"/>
            </a:endParaRPr>
          </a:p>
        </p:txBody>
      </p:sp>
      <p:grpSp>
        <p:nvGrpSpPr>
          <p:cNvPr id="170" name="组合 169"/>
          <p:cNvGrpSpPr/>
          <p:nvPr>
            <p:custDataLst>
              <p:tags r:id="rId19"/>
            </p:custDataLst>
          </p:nvPr>
        </p:nvGrpSpPr>
        <p:grpSpPr>
          <a:xfrm flipH="1">
            <a:off x="7504459" y="1748785"/>
            <a:ext cx="897079" cy="465639"/>
            <a:chOff x="10968080" y="2834540"/>
            <a:chExt cx="1020324" cy="465639"/>
          </a:xfrm>
        </p:grpSpPr>
        <p:grpSp>
          <p:nvGrpSpPr>
            <p:cNvPr id="171" name="组合 170"/>
            <p:cNvGrpSpPr/>
            <p:nvPr/>
          </p:nvGrpSpPr>
          <p:grpSpPr>
            <a:xfrm flipH="1" flipV="1">
              <a:off x="10968082" y="3062876"/>
              <a:ext cx="1020322" cy="129707"/>
              <a:chOff x="3407502" y="4686698"/>
              <a:chExt cx="1055154" cy="60148"/>
            </a:xfrm>
          </p:grpSpPr>
          <p:cxnSp>
            <p:nvCxnSpPr>
              <p:cNvPr id="175" name="直接连接符 174"/>
              <p:cNvCxnSpPr/>
              <p:nvPr>
                <p:custDataLst>
                  <p:tags r:id="rId20"/>
                </p:custDataLst>
              </p:nvPr>
            </p:nvCxnSpPr>
            <p:spPr>
              <a:xfrm>
                <a:off x="3407502" y="4686698"/>
                <a:ext cx="140752" cy="60148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直接连接符 175"/>
              <p:cNvCxnSpPr/>
              <p:nvPr>
                <p:custDataLst>
                  <p:tags r:id="rId21"/>
                </p:custDataLst>
              </p:nvPr>
            </p:nvCxnSpPr>
            <p:spPr>
              <a:xfrm>
                <a:off x="3548256" y="4746846"/>
                <a:ext cx="914400" cy="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2" name="组合 171"/>
            <p:cNvGrpSpPr/>
            <p:nvPr/>
          </p:nvGrpSpPr>
          <p:grpSpPr>
            <a:xfrm>
              <a:off x="10968080" y="2834540"/>
              <a:ext cx="45720" cy="465639"/>
              <a:chOff x="3034140" y="2463978"/>
              <a:chExt cx="45720" cy="465639"/>
            </a:xfrm>
          </p:grpSpPr>
          <p:cxnSp>
            <p:nvCxnSpPr>
              <p:cNvPr id="173" name="直接连接符 172"/>
              <p:cNvCxnSpPr/>
              <p:nvPr>
                <p:custDataLst>
                  <p:tags r:id="rId22"/>
                </p:custDataLst>
              </p:nvPr>
            </p:nvCxnSpPr>
            <p:spPr>
              <a:xfrm>
                <a:off x="3058867" y="2463978"/>
                <a:ext cx="0" cy="465639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4" name="椭圆 173"/>
              <p:cNvSpPr/>
              <p:nvPr>
                <p:custDataLst>
                  <p:tags r:id="rId23"/>
                </p:custDataLst>
              </p:nvPr>
            </p:nvSpPr>
            <p:spPr>
              <a:xfrm>
                <a:off x="3034140" y="2666319"/>
                <a:ext cx="45720" cy="45720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177" name="组合 176"/>
          <p:cNvGrpSpPr/>
          <p:nvPr>
            <p:custDataLst>
              <p:tags r:id="rId24"/>
            </p:custDataLst>
          </p:nvPr>
        </p:nvGrpSpPr>
        <p:grpSpPr>
          <a:xfrm flipH="1" flipV="1">
            <a:off x="7450789" y="4046368"/>
            <a:ext cx="897079" cy="465640"/>
            <a:chOff x="10968080" y="2834540"/>
            <a:chExt cx="1020324" cy="465639"/>
          </a:xfrm>
        </p:grpSpPr>
        <p:grpSp>
          <p:nvGrpSpPr>
            <p:cNvPr id="178" name="组合 177"/>
            <p:cNvGrpSpPr/>
            <p:nvPr/>
          </p:nvGrpSpPr>
          <p:grpSpPr>
            <a:xfrm flipH="1" flipV="1">
              <a:off x="10968082" y="3062876"/>
              <a:ext cx="1020322" cy="129707"/>
              <a:chOff x="3407502" y="4686698"/>
              <a:chExt cx="1055154" cy="60148"/>
            </a:xfrm>
          </p:grpSpPr>
          <p:cxnSp>
            <p:nvCxnSpPr>
              <p:cNvPr id="182" name="直接连接符 181"/>
              <p:cNvCxnSpPr/>
              <p:nvPr>
                <p:custDataLst>
                  <p:tags r:id="rId25"/>
                </p:custDataLst>
              </p:nvPr>
            </p:nvCxnSpPr>
            <p:spPr>
              <a:xfrm>
                <a:off x="3407502" y="4686698"/>
                <a:ext cx="140752" cy="60148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直接连接符 182"/>
              <p:cNvCxnSpPr/>
              <p:nvPr>
                <p:custDataLst>
                  <p:tags r:id="rId26"/>
                </p:custDataLst>
              </p:nvPr>
            </p:nvCxnSpPr>
            <p:spPr>
              <a:xfrm>
                <a:off x="3548256" y="4746846"/>
                <a:ext cx="914400" cy="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9" name="组合 178"/>
            <p:cNvGrpSpPr/>
            <p:nvPr/>
          </p:nvGrpSpPr>
          <p:grpSpPr>
            <a:xfrm>
              <a:off x="10968080" y="2834540"/>
              <a:ext cx="45720" cy="465639"/>
              <a:chOff x="3034140" y="2463978"/>
              <a:chExt cx="45720" cy="465639"/>
            </a:xfrm>
          </p:grpSpPr>
          <p:cxnSp>
            <p:nvCxnSpPr>
              <p:cNvPr id="180" name="直接连接符 179"/>
              <p:cNvCxnSpPr/>
              <p:nvPr>
                <p:custDataLst>
                  <p:tags r:id="rId27"/>
                </p:custDataLst>
              </p:nvPr>
            </p:nvCxnSpPr>
            <p:spPr>
              <a:xfrm>
                <a:off x="3058867" y="2463978"/>
                <a:ext cx="0" cy="465639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1" name="椭圆 180"/>
              <p:cNvSpPr/>
              <p:nvPr>
                <p:custDataLst>
                  <p:tags r:id="rId28"/>
                </p:custDataLst>
              </p:nvPr>
            </p:nvSpPr>
            <p:spPr>
              <a:xfrm>
                <a:off x="3034140" y="2666319"/>
                <a:ext cx="45720" cy="45720"/>
              </a:xfrm>
              <a:prstGeom prst="ellips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</p:grpSp>
      <p:sp>
        <p:nvSpPr>
          <p:cNvPr id="184" name="TextBox 183"/>
          <p:cNvSpPr txBox="1"/>
          <p:nvPr/>
        </p:nvSpPr>
        <p:spPr>
          <a:xfrm>
            <a:off x="8488301" y="4260250"/>
            <a:ext cx="2232248" cy="1768475"/>
          </a:xfrm>
          <a:prstGeom prst="rect">
            <a:avLst/>
          </a:prstGeom>
          <a:noFill/>
        </p:spPr>
        <p:txBody>
          <a:bodyPr wrap="square" lIns="91431" tIns="45715" rIns="91431" bIns="45715" rtlCol="0">
            <a:spAutoFit/>
          </a:bodyPr>
          <a:p>
            <a:pPr>
              <a:lnSpc>
                <a:spcPct val="130000"/>
              </a:lnSpc>
            </a:pPr>
            <a:r>
              <a: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全面理解新系统设计方案，为后续团队协作进行新系统开发打下坚实基础。</a:t>
            </a:r>
            <a:endParaRPr lang="zh-CN" altLang="en-US" sz="12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团队协作与个人分工相结合，确定自己所负责开发的功能模块，在妥善沟通的前提下，进行方案设计和程序开发。</a:t>
            </a:r>
            <a:endParaRPr lang="zh-CN" altLang="en-US" sz="12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86" name="组合 185"/>
          <p:cNvGrpSpPr/>
          <p:nvPr>
            <p:custDataLst>
              <p:tags r:id="rId29"/>
            </p:custDataLst>
          </p:nvPr>
        </p:nvGrpSpPr>
        <p:grpSpPr>
          <a:xfrm>
            <a:off x="3101012" y="1679900"/>
            <a:ext cx="1020325" cy="2832113"/>
            <a:chOff x="3549319" y="3017729"/>
            <a:chExt cx="1020324" cy="2832113"/>
          </a:xfrm>
        </p:grpSpPr>
        <p:grpSp>
          <p:nvGrpSpPr>
            <p:cNvPr id="187" name="组合 186"/>
            <p:cNvGrpSpPr/>
            <p:nvPr/>
          </p:nvGrpSpPr>
          <p:grpSpPr>
            <a:xfrm flipH="1" flipV="1">
              <a:off x="3549321" y="3246065"/>
              <a:ext cx="1020322" cy="129707"/>
              <a:chOff x="3407502" y="4686698"/>
              <a:chExt cx="1055154" cy="60148"/>
            </a:xfrm>
          </p:grpSpPr>
          <p:cxnSp>
            <p:nvCxnSpPr>
              <p:cNvPr id="198" name="直接连接符 197"/>
              <p:cNvCxnSpPr/>
              <p:nvPr>
                <p:custDataLst>
                  <p:tags r:id="rId30"/>
                </p:custDataLst>
              </p:nvPr>
            </p:nvCxnSpPr>
            <p:spPr>
              <a:xfrm>
                <a:off x="3407502" y="4686698"/>
                <a:ext cx="140752" cy="60148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直接连接符 198"/>
              <p:cNvCxnSpPr/>
              <p:nvPr>
                <p:custDataLst>
                  <p:tags r:id="rId31"/>
                </p:custDataLst>
              </p:nvPr>
            </p:nvCxnSpPr>
            <p:spPr>
              <a:xfrm>
                <a:off x="3548256" y="4746846"/>
                <a:ext cx="914400" cy="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8" name="组合 187"/>
            <p:cNvGrpSpPr/>
            <p:nvPr/>
          </p:nvGrpSpPr>
          <p:grpSpPr>
            <a:xfrm>
              <a:off x="3549319" y="3017729"/>
              <a:ext cx="45720" cy="465639"/>
              <a:chOff x="3034140" y="2463978"/>
              <a:chExt cx="45720" cy="465639"/>
            </a:xfrm>
          </p:grpSpPr>
          <p:cxnSp>
            <p:nvCxnSpPr>
              <p:cNvPr id="196" name="直接连接符 195"/>
              <p:cNvCxnSpPr/>
              <p:nvPr>
                <p:custDataLst>
                  <p:tags r:id="rId32"/>
                </p:custDataLst>
              </p:nvPr>
            </p:nvCxnSpPr>
            <p:spPr>
              <a:xfrm>
                <a:off x="3058867" y="2463978"/>
                <a:ext cx="0" cy="465639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7" name="椭圆 196"/>
              <p:cNvSpPr/>
              <p:nvPr>
                <p:custDataLst>
                  <p:tags r:id="rId33"/>
                </p:custDataLst>
              </p:nvPr>
            </p:nvSpPr>
            <p:spPr>
              <a:xfrm>
                <a:off x="3034140" y="2666319"/>
                <a:ext cx="45720" cy="45720"/>
              </a:xfrm>
              <a:prstGeom prst="ellipse">
                <a:avLst/>
              </a:prstGeom>
              <a:solidFill>
                <a:srgbClr val="00A4A0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grpSp>
          <p:nvGrpSpPr>
            <p:cNvPr id="189" name="组合 188"/>
            <p:cNvGrpSpPr/>
            <p:nvPr/>
          </p:nvGrpSpPr>
          <p:grpSpPr>
            <a:xfrm flipV="1">
              <a:off x="3572178" y="5384202"/>
              <a:ext cx="994721" cy="465640"/>
              <a:chOff x="10968080" y="2834540"/>
              <a:chExt cx="1020324" cy="465639"/>
            </a:xfrm>
          </p:grpSpPr>
          <p:grpSp>
            <p:nvGrpSpPr>
              <p:cNvPr id="190" name="组合 189"/>
              <p:cNvGrpSpPr/>
              <p:nvPr/>
            </p:nvGrpSpPr>
            <p:grpSpPr>
              <a:xfrm flipH="1" flipV="1">
                <a:off x="10968082" y="3062876"/>
                <a:ext cx="1020322" cy="129707"/>
                <a:chOff x="3407502" y="4686698"/>
                <a:chExt cx="1055154" cy="60148"/>
              </a:xfrm>
            </p:grpSpPr>
            <p:cxnSp>
              <p:nvCxnSpPr>
                <p:cNvPr id="194" name="直接连接符 193"/>
                <p:cNvCxnSpPr/>
                <p:nvPr>
                  <p:custDataLst>
                    <p:tags r:id="rId34"/>
                  </p:custDataLst>
                </p:nvPr>
              </p:nvCxnSpPr>
              <p:spPr>
                <a:xfrm>
                  <a:off x="3407502" y="4686698"/>
                  <a:ext cx="140752" cy="60148"/>
                </a:xfrm>
                <a:prstGeom prst="line">
                  <a:avLst/>
                </a:prstGeom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5" name="直接连接符 194"/>
                <p:cNvCxnSpPr/>
                <p:nvPr>
                  <p:custDataLst>
                    <p:tags r:id="rId35"/>
                  </p:custDataLst>
                </p:nvPr>
              </p:nvCxnSpPr>
              <p:spPr>
                <a:xfrm>
                  <a:off x="3548256" y="4746846"/>
                  <a:ext cx="914400" cy="0"/>
                </a:xfrm>
                <a:prstGeom prst="line">
                  <a:avLst/>
                </a:prstGeom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1" name="组合 190"/>
              <p:cNvGrpSpPr/>
              <p:nvPr/>
            </p:nvGrpSpPr>
            <p:grpSpPr>
              <a:xfrm>
                <a:off x="10968080" y="2834540"/>
                <a:ext cx="45720" cy="465639"/>
                <a:chOff x="3034140" y="2463978"/>
                <a:chExt cx="45720" cy="465639"/>
              </a:xfrm>
            </p:grpSpPr>
            <p:cxnSp>
              <p:nvCxnSpPr>
                <p:cNvPr id="192" name="直接连接符 191"/>
                <p:cNvCxnSpPr/>
                <p:nvPr>
                  <p:custDataLst>
                    <p:tags r:id="rId36"/>
                  </p:custDataLst>
                </p:nvPr>
              </p:nvCxnSpPr>
              <p:spPr>
                <a:xfrm>
                  <a:off x="3058867" y="2463978"/>
                  <a:ext cx="0" cy="465639"/>
                </a:xfrm>
                <a:prstGeom prst="line">
                  <a:avLst/>
                </a:prstGeom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3" name="椭圆 192"/>
                <p:cNvSpPr/>
                <p:nvPr>
                  <p:custDataLst>
                    <p:tags r:id="rId37"/>
                  </p:custDataLst>
                </p:nvPr>
              </p:nvSpPr>
              <p:spPr>
                <a:xfrm>
                  <a:off x="3034140" y="2666319"/>
                  <a:ext cx="45720" cy="45720"/>
                </a:xfrm>
                <a:prstGeom prst="ellipse">
                  <a:avLst/>
                </a:prstGeom>
                <a:solidFill>
                  <a:srgbClr val="00CC66"/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</p:grpSp>
        </p:grpSp>
      </p:grpSp>
      <p:grpSp>
        <p:nvGrpSpPr>
          <p:cNvPr id="200" name="组合 199"/>
          <p:cNvGrpSpPr/>
          <p:nvPr>
            <p:custDataLst>
              <p:tags r:id="rId38"/>
            </p:custDataLst>
          </p:nvPr>
        </p:nvGrpSpPr>
        <p:grpSpPr>
          <a:xfrm>
            <a:off x="804963" y="1411749"/>
            <a:ext cx="2232248" cy="4139398"/>
            <a:chOff x="1253273" y="2749583"/>
            <a:chExt cx="2232248" cy="4139398"/>
          </a:xfrm>
        </p:grpSpPr>
        <p:sp>
          <p:nvSpPr>
            <p:cNvPr id="201" name="TextBox 200"/>
            <p:cNvSpPr txBox="1"/>
            <p:nvPr/>
          </p:nvSpPr>
          <p:spPr>
            <a:xfrm>
              <a:off x="1253273" y="3197136"/>
              <a:ext cx="2232248" cy="5708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>
                <a:lnSpc>
                  <a:spcPct val="130000"/>
                </a:lnSpc>
              </a:pPr>
              <a:r>
                <a:rPr lang="en-US" altLang="zh-CN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   </a:t>
              </a:r>
              <a:r>
                <a:rPr lang="zh-CN" alt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专注于方案设计、</a:t>
              </a:r>
              <a:r>
                <a:rPr lang="en-US" altLang="zh-CN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Java</a:t>
              </a:r>
              <a:r>
                <a:rPr lang="zh-CN" alt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开发以及运维工作。</a:t>
              </a:r>
              <a:endPara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2" name="TextBox 201"/>
            <p:cNvSpPr txBox="1"/>
            <p:nvPr>
              <p:custDataLst>
                <p:tags r:id="rId39"/>
              </p:custDataLst>
            </p:nvPr>
          </p:nvSpPr>
          <p:spPr>
            <a:xfrm>
              <a:off x="2250424" y="2749583"/>
              <a:ext cx="1235097" cy="368935"/>
            </a:xfrm>
            <a:prstGeom prst="rect">
              <a:avLst/>
            </a:prstGeom>
            <a:noFill/>
          </p:spPr>
          <p:txBody>
            <a:bodyPr wrap="square" tIns="0" bIns="0" rtlCol="0" anchor="t">
              <a:spAutoFit/>
            </a:bodyPr>
            <a:p>
              <a:pPr algn="r">
                <a:lnSpc>
                  <a:spcPct val="150000"/>
                </a:lnSpc>
              </a:pPr>
              <a:r>
                <a:rPr lang="zh-CN" altLang="en-US" sz="16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华文黑体" pitchFamily="2" charset="-122"/>
                </a:rPr>
                <a:t>职业定位</a:t>
              </a:r>
              <a:endParaRPr lang="zh-CN" altLang="en-US" sz="1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黑体" pitchFamily="2" charset="-122"/>
              </a:endParaRPr>
            </a:p>
          </p:txBody>
        </p:sp>
        <p:sp>
          <p:nvSpPr>
            <p:cNvPr id="203" name="TextBox 202"/>
            <p:cNvSpPr txBox="1"/>
            <p:nvPr/>
          </p:nvSpPr>
          <p:spPr>
            <a:xfrm>
              <a:off x="1253273" y="5598661"/>
              <a:ext cx="2232248" cy="12903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>
                <a:lnSpc>
                  <a:spcPct val="130000"/>
                </a:lnSpc>
              </a:pPr>
              <a:r>
                <a:rPr lang="en-US" altLang="zh-CN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   </a:t>
              </a:r>
              <a:r>
                <a:rPr lang="zh-CN" alt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深入研究</a:t>
              </a:r>
              <a:r>
                <a:rPr lang="en-US" altLang="zh-CN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Java</a:t>
              </a:r>
              <a:r>
                <a:rPr lang="zh-CN" alt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高级开发技术，能够深入理解业务需求并提供专业的技术解决方案，以成为一名</a:t>
              </a:r>
              <a:r>
                <a:rPr lang="en-US" altLang="zh-CN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Java</a:t>
              </a:r>
              <a:r>
                <a:rPr lang="zh-CN" alt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高级工程师或软件架构师为目标。</a:t>
              </a:r>
              <a:endPara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4" name="TextBox 203"/>
            <p:cNvSpPr txBox="1"/>
            <p:nvPr>
              <p:custDataLst>
                <p:tags r:id="rId40"/>
              </p:custDataLst>
            </p:nvPr>
          </p:nvSpPr>
          <p:spPr>
            <a:xfrm>
              <a:off x="2250424" y="5151108"/>
              <a:ext cx="1235097" cy="368935"/>
            </a:xfrm>
            <a:prstGeom prst="rect">
              <a:avLst/>
            </a:prstGeom>
            <a:noFill/>
          </p:spPr>
          <p:txBody>
            <a:bodyPr wrap="square" tIns="0" bIns="0" rtlCol="0" anchor="t">
              <a:spAutoFit/>
            </a:bodyPr>
            <a:p>
              <a:pPr algn="r">
                <a:lnSpc>
                  <a:spcPct val="150000"/>
                </a:lnSpc>
              </a:pPr>
              <a:r>
                <a:rPr lang="zh-CN" altLang="en-US" sz="16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华文黑体" pitchFamily="2" charset="-122"/>
                </a:rPr>
                <a:t>长期目标</a:t>
              </a:r>
              <a:endParaRPr lang="zh-CN" altLang="en-US" sz="1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黑体" pitchFamily="2" charset="-122"/>
              </a:endParaRPr>
            </a:p>
          </p:txBody>
        </p:sp>
      </p:grpSp>
      <p:sp>
        <p:nvSpPr>
          <p:cNvPr id="205" name="矩形 204"/>
          <p:cNvSpPr/>
          <p:nvPr>
            <p:custDataLst>
              <p:tags r:id="rId41"/>
            </p:custDataLst>
          </p:nvPr>
        </p:nvSpPr>
        <p:spPr>
          <a:xfrm>
            <a:off x="5621843" y="2897838"/>
            <a:ext cx="309617" cy="2476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5" rIns="91431" bIns="45715" rtlCol="0" anchor="ctr"/>
          <a:p>
            <a:pPr algn="ctr"/>
            <a:endParaRPr lang="zh-CN" altLang="en-US"/>
          </a:p>
        </p:txBody>
      </p:sp>
      <p:sp>
        <p:nvSpPr>
          <p:cNvPr id="2" name="TextBox 168"/>
          <p:cNvSpPr txBox="1"/>
          <p:nvPr>
            <p:custDataLst>
              <p:tags r:id="rId42"/>
            </p:custDataLst>
          </p:nvPr>
        </p:nvSpPr>
        <p:spPr>
          <a:xfrm>
            <a:off x="8568072" y="3812904"/>
            <a:ext cx="1235097" cy="368935"/>
          </a:xfrm>
          <a:prstGeom prst="rect">
            <a:avLst/>
          </a:prstGeom>
          <a:noFill/>
        </p:spPr>
        <p:txBody>
          <a:bodyPr wrap="square" lIns="91431" tIns="0" rIns="91431" bIns="0" rtlCol="0" anchor="t">
            <a:spAutoFit/>
          </a:bodyPr>
          <a:p>
            <a:pPr>
              <a:lnSpc>
                <a:spcPct val="150000"/>
              </a:lnSpc>
            </a:pPr>
            <a:r>
              <a:rPr lang="zh-CN" altLang="en-US" sz="1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黑体" pitchFamily="2" charset="-122"/>
              </a:rPr>
              <a:t>短期目标</a:t>
            </a:r>
            <a:endParaRPr lang="zh-CN" altLang="en-US" sz="16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华文黑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9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3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9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3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19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3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3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500"/>
                            </p:stCondLst>
                            <p:childTnLst>
                              <p:par>
                                <p:cTn id="42" presetID="19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3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3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000"/>
                            </p:stCondLst>
                            <p:childTnLst>
                              <p:par>
                                <p:cTn id="4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1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2500"/>
                            </p:stCondLst>
                            <p:childTnLst>
                              <p:par>
                                <p:cTn id="6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5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3000"/>
                            </p:stCondLst>
                            <p:childTnLst>
                              <p:par>
                                <p:cTn id="67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70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0" grpId="0" bldLvl="0" animBg="1"/>
      <p:bldP spid="151" grpId="0" bldLvl="0" animBg="1"/>
      <p:bldP spid="152" grpId="0" bldLvl="0" animBg="1"/>
      <p:bldP spid="153" grpId="0" bldLvl="0" animBg="1"/>
      <p:bldP spid="154" grpId="0" bldLvl="0" animBg="1"/>
      <p:bldP spid="168" grpId="0"/>
      <p:bldP spid="169" grpId="0"/>
      <p:bldP spid="184" grpId="0"/>
      <p:bldP spid="205" grpId="0" bldLvl="0" animBg="1"/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05 </a:t>
            </a:r>
            <a:r>
              <a:rPr lang="zh-CN" altLang="en-US" dirty="0"/>
              <a:t>我的建议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EE08223-6636-CF45-A4DC-D40CAB9D7368}" type="slidenum">
              <a:rPr kumimoji="1" lang="zh-CN" altLang="en-US" smtClean="0"/>
            </a:fld>
            <a:endParaRPr kumimoji="1" lang="zh-CN" alt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p>
            <a:fld id="{7EE08223-6636-CF45-A4DC-D40CAB9D7368}" type="slidenum">
              <a:rPr kumimoji="1" lang="zh-CN" altLang="en-US" smtClean="0"/>
            </a:fld>
            <a:endParaRPr kumimoji="1" lang="zh-CN" altLang="en-US" dirty="0"/>
          </a:p>
        </p:txBody>
      </p:sp>
      <p:sp>
        <p:nvSpPr>
          <p:cNvPr id="53" name="矩形 52"/>
          <p:cNvSpPr/>
          <p:nvPr/>
        </p:nvSpPr>
        <p:spPr>
          <a:xfrm>
            <a:off x="3312120" y="2088274"/>
            <a:ext cx="4837008" cy="103528"/>
          </a:xfrm>
          <a:prstGeom prst="rect">
            <a:avLst/>
          </a:prstGeom>
        </p:spPr>
        <p:style>
          <a:lnRef idx="2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70594" tIns="35296" rIns="70594" bIns="35296" rtlCol="0" anchor="ctr"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2615754" y="4029880"/>
            <a:ext cx="4837008" cy="103528"/>
          </a:xfrm>
          <a:prstGeom prst="rect">
            <a:avLst/>
          </a:prstGeom>
        </p:spPr>
        <p:style>
          <a:lnRef idx="0">
            <a:srgbClr val="FFFFFF"/>
          </a:lnRef>
          <a:fillRef idx="1">
            <a:schemeClr val="accent2"/>
          </a:fillRef>
          <a:effectRef idx="0">
            <a:srgbClr val="FFFFFF"/>
          </a:effectRef>
          <a:fontRef idx="minor">
            <a:schemeClr val="lt1"/>
          </a:fontRef>
        </p:style>
        <p:txBody>
          <a:bodyPr lIns="70594" tIns="35296" rIns="70594" bIns="35296" rtlCol="0" anchor="ctr"/>
          <a:p>
            <a:pPr algn="ctr"/>
            <a:endParaRPr lang="zh-CN" altLang="en-US"/>
          </a:p>
        </p:txBody>
      </p:sp>
      <p:sp>
        <p:nvSpPr>
          <p:cNvPr id="55" name="椭圆 64"/>
          <p:cNvSpPr>
            <a:spLocks noChangeArrowheads="1"/>
          </p:cNvSpPr>
          <p:nvPr/>
        </p:nvSpPr>
        <p:spPr bwMode="auto">
          <a:xfrm>
            <a:off x="1286332" y="3613279"/>
            <a:ext cx="1604454" cy="1604039"/>
          </a:xfrm>
          <a:prstGeom prst="ellipse">
            <a:avLst/>
          </a:prstGeom>
        </p:spPr>
        <p:style>
          <a:lnRef idx="0">
            <a:srgbClr val="FFFFFF"/>
          </a:lnRef>
          <a:fillRef idx="1">
            <a:schemeClr val="accent2"/>
          </a:fillRef>
          <a:effectRef idx="0">
            <a:srgbClr val="FFFFFF"/>
          </a:effectRef>
          <a:fontRef idx="minor">
            <a:schemeClr val="lt1"/>
          </a:fontRef>
        </p:style>
        <p:txBody>
          <a:bodyPr lIns="70594" tIns="35296" rIns="70594" bIns="35296" anchor="ctr"/>
          <a:p>
            <a:pPr algn="ctr"/>
            <a:r>
              <a:rPr lang="zh-CN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工作内容建议</a:t>
            </a:r>
            <a:endParaRPr lang="zh-CN" sz="20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3226207" y="2279926"/>
            <a:ext cx="4559018" cy="549275"/>
          </a:xfrm>
          <a:prstGeom prst="rect">
            <a:avLst/>
          </a:prstGeom>
          <a:noFill/>
        </p:spPr>
        <p:txBody>
          <a:bodyPr wrap="square" lIns="70594" tIns="35296" rIns="70594" bIns="35296" rtlCol="0">
            <a:spAutoFit/>
          </a:bodyPr>
          <a:p>
            <a:pPr indent="457200">
              <a:lnSpc>
                <a:spcPct val="130000"/>
              </a:lnSpc>
            </a:pP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精简新生活动安排，提前或者集中部署新进实习生活动，避免日常工作脱节。</a:t>
            </a:r>
            <a:endParaRPr lang="zh-CN" altLang="en-US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7" name="椭圆 64"/>
          <p:cNvSpPr>
            <a:spLocks noChangeArrowheads="1"/>
          </p:cNvSpPr>
          <p:nvPr/>
        </p:nvSpPr>
        <p:spPr bwMode="auto">
          <a:xfrm>
            <a:off x="7820466" y="1453073"/>
            <a:ext cx="1604454" cy="1604039"/>
          </a:xfrm>
          <a:prstGeom prst="ellipse">
            <a:avLst/>
          </a:prstGeom>
        </p:spPr>
        <p:style>
          <a:lnRef idx="0">
            <a:srgbClr val="FFFFFF"/>
          </a:lnRef>
          <a:fillRef idx="1">
            <a:schemeClr val="accent2"/>
          </a:fillRef>
          <a:effectRef idx="0">
            <a:srgbClr val="FFFFFF"/>
          </a:effectRef>
          <a:fontRef idx="minor">
            <a:schemeClr val="lt1"/>
          </a:fontRef>
        </p:style>
        <p:txBody>
          <a:bodyPr lIns="70594" tIns="35296" rIns="70594" bIns="35296" anchor="ctr"/>
          <a:p>
            <a:pPr algn="ctr"/>
            <a:r>
              <a:rPr 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实习生安排建议</a:t>
            </a:r>
            <a:endParaRPr lang="zh-CN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5" name="标题 4"/>
          <p:cNvSpPr>
            <a:spLocks noGrp="1"/>
          </p:cNvSpPr>
          <p:nvPr/>
        </p:nvSpPr>
        <p:spPr>
          <a:xfrm>
            <a:off x="720134" y="360089"/>
            <a:ext cx="10434594" cy="520656"/>
          </a:xfrm>
          <a:prstGeom prst="rect">
            <a:avLst/>
          </a:prstGeom>
        </p:spPr>
        <p:txBody>
          <a:bodyPr vert="horz" lIns="0" tIns="45720" rIns="91440" bIns="45720" rtlCol="0" anchor="t">
            <a:normAutofit fontScale="90000" lnSpcReduction="10000"/>
          </a:bodyPr>
          <a:lstStyle>
            <a:lvl1pPr algn="l" defTabSz="86423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i="0" kern="1200" spc="15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/>
              <a:t>我的建议</a:t>
            </a:r>
            <a:endParaRPr lang="zh-CN" altLang="en-US"/>
          </a:p>
        </p:txBody>
      </p:sp>
      <p:sp>
        <p:nvSpPr>
          <p:cNvPr id="4" name="TextBox 55"/>
          <p:cNvSpPr txBox="1"/>
          <p:nvPr/>
        </p:nvSpPr>
        <p:spPr>
          <a:xfrm>
            <a:off x="3226207" y="4261126"/>
            <a:ext cx="4559018" cy="549275"/>
          </a:xfrm>
          <a:prstGeom prst="rect">
            <a:avLst/>
          </a:prstGeom>
          <a:noFill/>
        </p:spPr>
        <p:txBody>
          <a:bodyPr wrap="square" lIns="70594" tIns="35296" rIns="70594" bIns="35296" rtlCol="0">
            <a:spAutoFit/>
          </a:bodyPr>
          <a:p>
            <a:pPr indent="457200">
              <a:lnSpc>
                <a:spcPct val="130000"/>
              </a:lnSpc>
            </a:pP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日常开发过程中，容易忽略相关文档的跟进和更新，导致出现问题时，难以进行问题溯源。</a:t>
            </a:r>
            <a:endParaRPr lang="zh-CN" altLang="en-US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0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1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1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9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1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bldLvl="0" animBg="1"/>
      <p:bldP spid="54" grpId="0" bldLvl="0" animBg="1"/>
      <p:bldP spid="55" grpId="0" bldLvl="0" animBg="1"/>
      <p:bldP spid="55" grpId="1" bldLvl="0" animBg="1"/>
      <p:bldP spid="56" grpId="0"/>
      <p:bldP spid="57" grpId="0" bldLvl="0" animBg="1"/>
      <p:bldP spid="57" grpId="1" bldLvl="0" animBg="1"/>
      <p:bldP spid="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94" y="1587"/>
            <a:ext cx="11519693" cy="647744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39747" y="2455947"/>
            <a:ext cx="3682832" cy="1440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01</a:t>
            </a:r>
            <a:endParaRPr lang="en-US" altLang="zh-CN" dirty="0"/>
          </a:p>
          <a:p>
            <a:r>
              <a:rPr lang="en-US" altLang="zh-CN" dirty="0"/>
              <a:t>02</a:t>
            </a:r>
            <a:endParaRPr lang="en-US" altLang="zh-CN" dirty="0"/>
          </a:p>
          <a:p>
            <a:r>
              <a:rPr lang="en-US" altLang="zh-CN" dirty="0"/>
              <a:t>03</a:t>
            </a:r>
            <a:endParaRPr lang="en-US" altLang="zh-CN" dirty="0"/>
          </a:p>
          <a:p>
            <a:r>
              <a:rPr lang="en-US" altLang="zh-CN" dirty="0" smtClean="0"/>
              <a:t>04</a:t>
            </a:r>
            <a:endParaRPr lang="en-US" altLang="zh-CN" dirty="0" smtClean="0"/>
          </a:p>
          <a:p>
            <a:r>
              <a:rPr lang="en-US" altLang="zh-CN" dirty="0" smtClean="0"/>
              <a:t>05</a:t>
            </a:r>
            <a:endParaRPr lang="en-US" altLang="zh-CN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>
          <a:xfrm>
            <a:off x="6452900" y="715920"/>
            <a:ext cx="5067588" cy="5400674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zh-CN" altLang="en-US" dirty="0" smtClean="0">
                <a:solidFill>
                  <a:schemeClr val="accent2"/>
                </a:solidFill>
              </a:rPr>
              <a:t>自我介绍</a:t>
            </a:r>
            <a:endParaRPr lang="zh-CN" altLang="zh-CN" sz="1600" dirty="0">
              <a:solidFill>
                <a:schemeClr val="accent2"/>
              </a:solidFill>
            </a:endParaRPr>
          </a:p>
          <a:p>
            <a:r>
              <a:rPr lang="zh-CN" altLang="en-US" dirty="0" smtClean="0">
                <a:solidFill>
                  <a:schemeClr val="accent2"/>
                </a:solidFill>
              </a:rPr>
              <a:t>我的收获</a:t>
            </a:r>
            <a:endParaRPr lang="en-US" altLang="zh-CN" sz="1600" dirty="0">
              <a:solidFill>
                <a:schemeClr val="accent2"/>
              </a:solidFill>
            </a:endParaRPr>
          </a:p>
          <a:p>
            <a:r>
              <a:rPr lang="zh-CN" altLang="en-US" dirty="0" smtClean="0">
                <a:solidFill>
                  <a:schemeClr val="accent2"/>
                </a:solidFill>
              </a:rPr>
              <a:t>我的实践</a:t>
            </a:r>
            <a:endParaRPr lang="en-US" altLang="zh-CN" sz="1600" dirty="0">
              <a:solidFill>
                <a:schemeClr val="accent2"/>
              </a:solidFill>
            </a:endParaRPr>
          </a:p>
          <a:p>
            <a:r>
              <a:rPr lang="zh-CN" altLang="en-US" dirty="0" smtClean="0">
                <a:solidFill>
                  <a:schemeClr val="accent2"/>
                </a:solidFill>
              </a:rPr>
              <a:t>我的</a:t>
            </a:r>
            <a:r>
              <a:rPr lang="zh-CN" altLang="zh-CN" dirty="0" smtClean="0">
                <a:solidFill>
                  <a:schemeClr val="accent2"/>
                </a:solidFill>
              </a:rPr>
              <a:t>计划</a:t>
            </a:r>
            <a:endParaRPr lang="en-US" altLang="zh-CN" sz="1600" dirty="0" smtClean="0">
              <a:solidFill>
                <a:schemeClr val="accent2"/>
              </a:solidFill>
            </a:endParaRPr>
          </a:p>
          <a:p>
            <a:r>
              <a:rPr lang="zh-CN" altLang="en-US" dirty="0" smtClean="0">
                <a:solidFill>
                  <a:schemeClr val="accent2"/>
                </a:solidFill>
              </a:rPr>
              <a:t>我的建议</a:t>
            </a:r>
            <a:endParaRPr lang="zh-CN" altLang="zh-CN" dirty="0">
              <a:solidFill>
                <a:schemeClr val="accent2"/>
              </a:solidFill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EE08223-6636-CF45-A4DC-D40CAB9D7368}" type="slidenum">
              <a:rPr kumimoji="1" lang="zh-CN" altLang="en-US" smtClean="0"/>
            </a:fld>
            <a:endParaRPr kumimoji="1" lang="zh-CN" alt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01 </a:t>
            </a:r>
            <a:r>
              <a:rPr lang="zh-CN" altLang="en-US" dirty="0"/>
              <a:t>自我介绍</a:t>
            </a:r>
            <a:endParaRPr lang="zh-CN" altLang="en-US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EE08223-6636-CF45-A4DC-D40CAB9D7368}" type="slidenum">
              <a:rPr kumimoji="1" lang="zh-CN" altLang="en-US" smtClean="0"/>
            </a:fld>
            <a:endParaRPr kumimoji="1" lang="zh-CN" alt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 idx="4294967295"/>
          </p:nvPr>
        </p:nvSpPr>
        <p:spPr>
          <a:xfrm>
            <a:off x="1085215" y="360045"/>
            <a:ext cx="10434955" cy="520700"/>
          </a:xfrm>
        </p:spPr>
        <p:txBody>
          <a:bodyPr>
            <a:normAutofit fontScale="90000"/>
          </a:bodyPr>
          <a:lstStyle/>
          <a:p>
            <a:r>
              <a:rPr lang="zh-CN" sz="3335" dirty="0"/>
              <a:t>基本信息</a:t>
            </a:r>
            <a:endParaRPr lang="zh-CN" sz="3335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EE08223-6636-CF45-A4DC-D40CAB9D7368}" type="slidenum">
              <a:rPr kumimoji="1" lang="zh-CN" altLang="en-US" smtClean="0"/>
            </a:fld>
            <a:endParaRPr kumimoji="1" lang="zh-CN" altLang="en-US" dirty="0"/>
          </a:p>
        </p:txBody>
      </p:sp>
      <p:graphicFrame>
        <p:nvGraphicFramePr>
          <p:cNvPr id="34" name="表格 33"/>
          <p:cNvGraphicFramePr/>
          <p:nvPr>
            <p:custDataLst>
              <p:tags r:id="rId1"/>
            </p:custDataLst>
          </p:nvPr>
        </p:nvGraphicFramePr>
        <p:xfrm>
          <a:off x="3672205" y="1449070"/>
          <a:ext cx="6482080" cy="43053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41040"/>
                <a:gridCol w="3241040"/>
              </a:tblGrid>
              <a:tr h="717550">
                <a:tc>
                  <a:txBody>
                    <a:bodyPr/>
                    <a:p>
                      <a:pPr>
                        <a:buNone/>
                      </a:pPr>
                      <a:endParaRPr lang="en-US" altLang="zh-CN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 anchorCtr="0"/>
                </a:tc>
              </a:tr>
              <a:tr h="717550">
                <a:tc>
                  <a:txBody>
                    <a:bodyPr/>
                    <a:p>
                      <a:pPr>
                        <a:buNone/>
                      </a:pPr>
                      <a:endParaRPr lang="zh-CN" altLang="en-US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 anchorCtr="0"/>
                </a:tc>
              </a:tr>
              <a:tr h="71755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700" b="1"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家乡：</a:t>
                      </a:r>
                      <a:r>
                        <a:rPr lang="en-US" altLang="zh-CN" sz="1700" b="0"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邳州市碾庄镇</a:t>
                      </a:r>
                      <a:endParaRPr lang="zh-CN" altLang="en-US" b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700" b="1"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学历</a:t>
                      </a:r>
                      <a:r>
                        <a:rPr lang="zh-CN" altLang="en-US" sz="1700" b="1"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：</a:t>
                      </a:r>
                      <a:r>
                        <a:rPr lang="en-US" altLang="zh-CN" sz="1700" b="0"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硕士</a:t>
                      </a:r>
                      <a:endParaRPr lang="en-US" altLang="zh-CN" sz="1700" b="0"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+mn-ea"/>
                      </a:endParaRPr>
                    </a:p>
                  </a:txBody>
                  <a:tcPr anchor="ctr" anchorCtr="0"/>
                </a:tc>
              </a:tr>
              <a:tr h="71755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700" b="1"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专业：</a:t>
                      </a:r>
                      <a:r>
                        <a:rPr lang="en-US" altLang="zh-CN" sz="1700" b="0"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计算机技术</a:t>
                      </a:r>
                      <a:endParaRPr lang="en-US" altLang="zh-CN" sz="1700" b="0"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+mn-ea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700" b="1"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兴趣爱好：</a:t>
                      </a:r>
                      <a:r>
                        <a:rPr lang="en-US" altLang="zh-CN" sz="1700"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游戏、健身</a:t>
                      </a:r>
                      <a:r>
                        <a:rPr lang="zh-CN" altLang="en-US" sz="1700"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、旅游</a:t>
                      </a:r>
                      <a:endParaRPr lang="zh-CN" altLang="en-US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 anchorCtr="0"/>
                </a:tc>
              </a:tr>
              <a:tr h="717550">
                <a:tc gridSpan="2">
                  <a:txBody>
                    <a:bodyPr/>
                    <a:p>
                      <a:pPr>
                        <a:buNone/>
                      </a:pPr>
                      <a:endParaRPr lang="zh-CN" altLang="en-US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 anchorCtr="0"/>
                </a:tc>
                <a:tc hMerge="1">
                  <a:tcPr anchor="ctr" anchorCtr="0"/>
                </a:tc>
              </a:tr>
            </a:tbl>
          </a:graphicData>
        </a:graphic>
      </p:graphicFrame>
      <p:sp>
        <p:nvSpPr>
          <p:cNvPr id="38" name="矩形 37"/>
          <p:cNvSpPr/>
          <p:nvPr/>
        </p:nvSpPr>
        <p:spPr>
          <a:xfrm>
            <a:off x="3672205" y="3594735"/>
            <a:ext cx="3199765" cy="709295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noAutofit/>
          </a:bodyPr>
          <a:p>
            <a:pPr algn="l"/>
            <a:endParaRPr lang="en-US" altLang="zh-CN" sz="1600" b="1">
              <a:ln w="10160">
                <a:solidFill>
                  <a:schemeClr val="accent5"/>
                </a:solidFill>
                <a:prstDash val="solid"/>
              </a:ln>
              <a:solidFill>
                <a:schemeClr val="tx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6939280" y="2171065"/>
            <a:ext cx="3199765" cy="709295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noAutofit/>
          </a:bodyPr>
          <a:p>
            <a:pPr algn="l"/>
            <a:r>
              <a:rPr lang="en-US" altLang="zh-CN" sz="16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政治面貌：</a:t>
            </a:r>
            <a:r>
              <a:rPr lang="en-US" altLang="zh-CN" sz="16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党员</a:t>
            </a:r>
            <a:endParaRPr lang="en-US" altLang="zh-CN" sz="16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6939280" y="3609975"/>
            <a:ext cx="3199765" cy="709295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noAutofit/>
          </a:bodyPr>
          <a:p>
            <a:pPr algn="l"/>
            <a:endParaRPr lang="zh-CN" altLang="en-US">
              <a:ln w="10160">
                <a:solidFill>
                  <a:schemeClr val="accent5"/>
                </a:solidFill>
                <a:prstDash val="solid"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2" name="矩形 131"/>
          <p:cNvSpPr/>
          <p:nvPr/>
        </p:nvSpPr>
        <p:spPr>
          <a:xfrm>
            <a:off x="1008380" y="1797050"/>
            <a:ext cx="1511935" cy="2160270"/>
          </a:xfrm>
          <a:prstGeom prst="rect">
            <a:avLst/>
          </a:prstGeom>
          <a:effectLst>
            <a:softEdge rad="31750"/>
          </a:effectLst>
        </p:spPr>
        <p:style>
          <a:lnRef idx="0">
            <a:srgbClr val="FFFFFF"/>
          </a:lnRef>
          <a:fillRef idx="2">
            <a:prstClr val="black"/>
          </a:fillRef>
          <a:effectRef idx="1">
            <a:prstClr val="black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43" name="图片 42" descr="张毅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8425" y="2087880"/>
            <a:ext cx="1539240" cy="2183130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147" name="平行四边形 146"/>
          <p:cNvSpPr/>
          <p:nvPr/>
        </p:nvSpPr>
        <p:spPr>
          <a:xfrm>
            <a:off x="1008380" y="1656080"/>
            <a:ext cx="389255" cy="288290"/>
          </a:xfrm>
          <a:prstGeom prst="parallelogram">
            <a:avLst>
              <a:gd name="adj" fmla="val 68061"/>
            </a:avLst>
          </a:prstGeom>
          <a:effectLst>
            <a:softEdge rad="12700"/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8" name="平行四边形 147"/>
          <p:cNvSpPr/>
          <p:nvPr/>
        </p:nvSpPr>
        <p:spPr>
          <a:xfrm>
            <a:off x="1296670" y="1656080"/>
            <a:ext cx="389255" cy="288290"/>
          </a:xfrm>
          <a:prstGeom prst="parallelogram">
            <a:avLst>
              <a:gd name="adj" fmla="val 68061"/>
            </a:avLst>
          </a:prstGeom>
          <a:effectLst>
            <a:softEdge rad="12700"/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49" name="平行四边形 148"/>
          <p:cNvSpPr/>
          <p:nvPr/>
        </p:nvSpPr>
        <p:spPr>
          <a:xfrm>
            <a:off x="1584325" y="1656080"/>
            <a:ext cx="389255" cy="288290"/>
          </a:xfrm>
          <a:prstGeom prst="parallelogram">
            <a:avLst>
              <a:gd name="adj" fmla="val 68061"/>
            </a:avLst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50" name="矩形 149"/>
          <p:cNvSpPr/>
          <p:nvPr/>
        </p:nvSpPr>
        <p:spPr>
          <a:xfrm>
            <a:off x="6912610" y="3609975"/>
            <a:ext cx="3199765" cy="709295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noAutofit/>
            <a:scene3d>
              <a:camera prst="orthographicFront"/>
              <a:lightRig rig="threePt" dir="t"/>
            </a:scene3d>
          </a:bodyPr>
          <a:p>
            <a:pPr algn="l"/>
            <a:endParaRPr lang="en-US" altLang="zh-CN" sz="16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1" name="矩形 150"/>
          <p:cNvSpPr/>
          <p:nvPr/>
        </p:nvSpPr>
        <p:spPr>
          <a:xfrm>
            <a:off x="6939280" y="4328160"/>
            <a:ext cx="3199765" cy="709295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noAutofit/>
          </a:bodyPr>
          <a:p>
            <a:pPr algn="l"/>
            <a:endParaRPr lang="en-US" altLang="zh-CN" sz="1600" b="1">
              <a:ln w="10160">
                <a:solidFill>
                  <a:schemeClr val="accent5"/>
                </a:solidFill>
                <a:prstDash val="solid"/>
              </a:ln>
              <a:solidFill>
                <a:schemeClr val="tx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2" name="矩形 151"/>
          <p:cNvSpPr/>
          <p:nvPr/>
        </p:nvSpPr>
        <p:spPr>
          <a:xfrm>
            <a:off x="3672205" y="5045710"/>
            <a:ext cx="6465570" cy="709295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noAutofit/>
          </a:bodyPr>
          <a:p>
            <a:pPr algn="l"/>
            <a:endParaRPr lang="zh-CN" altLang="en-US" sz="16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672205" y="2164715"/>
            <a:ext cx="3199765" cy="709295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noAutofit/>
          </a:bodyPr>
          <a:p>
            <a:pPr algn="l">
              <a:buClrTx/>
              <a:buSzTx/>
              <a:buFontTx/>
            </a:pPr>
            <a:r>
              <a:rPr lang="en-US" altLang="zh-CN" sz="16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年龄：</a:t>
            </a:r>
            <a:r>
              <a:rPr lang="en-US" altLang="zh-CN" sz="16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24</a:t>
            </a:r>
            <a:endParaRPr lang="en-US" altLang="zh-CN" sz="16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672205" y="1449070"/>
            <a:ext cx="3199765" cy="709295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noAutofit/>
          </a:bodyPr>
          <a:p>
            <a:pPr algn="l"/>
            <a:r>
              <a:rPr lang="en-US" altLang="zh-CN" sz="16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姓名：</a:t>
            </a:r>
            <a:r>
              <a:rPr lang="en-US" altLang="zh-CN" sz="16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张毅</a:t>
            </a:r>
            <a:endParaRPr lang="en-US" altLang="zh-CN" sz="16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939280" y="1455420"/>
            <a:ext cx="3199765" cy="709295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noAutofit/>
            <a:scene3d>
              <a:camera prst="orthographicFront"/>
              <a:lightRig rig="threePt" dir="t"/>
            </a:scene3d>
          </a:bodyPr>
          <a:p>
            <a:pPr algn="l">
              <a:buClrTx/>
              <a:buSzTx/>
              <a:buFontTx/>
            </a:pPr>
            <a:r>
              <a:rPr lang="en-US" altLang="zh-CN" sz="16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性别：</a:t>
            </a:r>
            <a:r>
              <a:rPr lang="en-US" altLang="zh-CN" sz="16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男</a:t>
            </a:r>
            <a:endParaRPr lang="en-US" altLang="zh-CN" sz="16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 idx="4294967295"/>
          </p:nvPr>
        </p:nvSpPr>
        <p:spPr>
          <a:xfrm>
            <a:off x="1085215" y="360045"/>
            <a:ext cx="10434955" cy="520700"/>
          </a:xfrm>
        </p:spPr>
        <p:txBody>
          <a:bodyPr>
            <a:normAutofit fontScale="90000"/>
          </a:bodyPr>
          <a:lstStyle/>
          <a:p>
            <a:r>
              <a:rPr lang="zh-CN" sz="3335" dirty="0"/>
              <a:t>成长轨迹</a:t>
            </a:r>
            <a:endParaRPr lang="zh-CN" sz="3335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EE08223-6636-CF45-A4DC-D40CAB9D7368}" type="slidenum">
              <a:rPr kumimoji="1" lang="zh-CN" altLang="en-US" smtClean="0"/>
            </a:fld>
            <a:endParaRPr kumimoji="1" lang="zh-CN" altLang="en-US" dirty="0"/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35990" y="1903730"/>
            <a:ext cx="3128010" cy="2346325"/>
          </a:xfrm>
          <a:prstGeom prst="ellipse">
            <a:avLst/>
          </a:prstGeom>
          <a:ln w="28575">
            <a:solidFill>
              <a:schemeClr val="tx1"/>
            </a:solidFill>
          </a:ln>
        </p:spPr>
      </p:pic>
      <p:sp>
        <p:nvSpPr>
          <p:cNvPr id="24" name="弧形 23"/>
          <p:cNvSpPr/>
          <p:nvPr/>
        </p:nvSpPr>
        <p:spPr>
          <a:xfrm>
            <a:off x="1800225" y="1615440"/>
            <a:ext cx="2870835" cy="2877185"/>
          </a:xfrm>
          <a:prstGeom prst="arc">
            <a:avLst>
              <a:gd name="adj1" fmla="val 16187524"/>
              <a:gd name="adj2" fmla="val 5414796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5" name="椭圆 24"/>
          <p:cNvSpPr/>
          <p:nvPr>
            <p:custDataLst>
              <p:tags r:id="rId2"/>
            </p:custDataLst>
          </p:nvPr>
        </p:nvSpPr>
        <p:spPr>
          <a:xfrm>
            <a:off x="3816350" y="1615440"/>
            <a:ext cx="504000" cy="504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solidFill>
                  <a:schemeClr val="tx1"/>
                </a:solidFill>
              </a:rPr>
              <a:t>1</a:t>
            </a:r>
            <a:endParaRPr lang="en-US" altLang="zh-CN" b="1">
              <a:solidFill>
                <a:schemeClr val="tx1"/>
              </a:solidFill>
            </a:endParaRPr>
          </a:p>
        </p:txBody>
      </p:sp>
      <p:sp>
        <p:nvSpPr>
          <p:cNvPr id="26" name="椭圆 25"/>
          <p:cNvSpPr/>
          <p:nvPr>
            <p:custDataLst>
              <p:tags r:id="rId3"/>
            </p:custDataLst>
          </p:nvPr>
        </p:nvSpPr>
        <p:spPr>
          <a:xfrm>
            <a:off x="3815715" y="3988435"/>
            <a:ext cx="504000" cy="504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solidFill>
                  <a:schemeClr val="tx1"/>
                </a:solidFill>
              </a:rPr>
              <a:t>3</a:t>
            </a:r>
            <a:endParaRPr lang="en-US" altLang="zh-CN" b="1">
              <a:solidFill>
                <a:schemeClr val="tx1"/>
              </a:solidFill>
            </a:endParaRPr>
          </a:p>
        </p:txBody>
      </p:sp>
      <p:sp>
        <p:nvSpPr>
          <p:cNvPr id="27" name="椭圆 26"/>
          <p:cNvSpPr/>
          <p:nvPr>
            <p:custDataLst>
              <p:tags r:id="rId4"/>
            </p:custDataLst>
          </p:nvPr>
        </p:nvSpPr>
        <p:spPr>
          <a:xfrm>
            <a:off x="4392295" y="2785745"/>
            <a:ext cx="504000" cy="504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solidFill>
                  <a:schemeClr val="tx1"/>
                </a:solidFill>
              </a:rPr>
              <a:t>2</a:t>
            </a:r>
            <a:endParaRPr lang="en-US" altLang="zh-CN" b="1">
              <a:solidFill>
                <a:schemeClr val="tx1"/>
              </a:solidFill>
            </a:endParaRPr>
          </a:p>
        </p:txBody>
      </p:sp>
      <p:sp>
        <p:nvSpPr>
          <p:cNvPr id="33" name="椭圆 32"/>
          <p:cNvSpPr/>
          <p:nvPr>
            <p:custDataLst>
              <p:tags r:id="rId5"/>
            </p:custDataLst>
          </p:nvPr>
        </p:nvSpPr>
        <p:spPr>
          <a:xfrm>
            <a:off x="5763260" y="1258570"/>
            <a:ext cx="720000" cy="720000"/>
          </a:xfrm>
          <a:prstGeom prst="ellipse">
            <a:avLst/>
          </a:prstGeom>
          <a:solidFill>
            <a:schemeClr val="bg1"/>
          </a:solidFill>
          <a:ln w="63500">
            <a:solidFill>
              <a:schemeClr val="tx1"/>
            </a:solidFill>
          </a:ln>
          <a:effectLst>
            <a:softEdge rad="31750"/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4" name="椭圆 33"/>
          <p:cNvSpPr/>
          <p:nvPr>
            <p:custDataLst>
              <p:tags r:id="rId6"/>
            </p:custDataLst>
          </p:nvPr>
        </p:nvSpPr>
        <p:spPr>
          <a:xfrm>
            <a:off x="5760000" y="2685985"/>
            <a:ext cx="720000" cy="720000"/>
          </a:xfrm>
          <a:prstGeom prst="ellipse">
            <a:avLst/>
          </a:prstGeom>
          <a:solidFill>
            <a:schemeClr val="bg1"/>
          </a:solidFill>
          <a:ln w="63500">
            <a:solidFill>
              <a:schemeClr val="tx1"/>
            </a:solidFill>
          </a:ln>
          <a:effectLst>
            <a:softEdge rad="31750"/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5" name="椭圆 34"/>
          <p:cNvSpPr/>
          <p:nvPr>
            <p:custDataLst>
              <p:tags r:id="rId7"/>
            </p:custDataLst>
          </p:nvPr>
        </p:nvSpPr>
        <p:spPr>
          <a:xfrm>
            <a:off x="5760000" y="4113465"/>
            <a:ext cx="720000" cy="720000"/>
          </a:xfrm>
          <a:prstGeom prst="ellipse">
            <a:avLst/>
          </a:prstGeom>
          <a:solidFill>
            <a:schemeClr val="bg1"/>
          </a:solidFill>
          <a:ln w="63500">
            <a:solidFill>
              <a:schemeClr val="tx1"/>
            </a:solidFill>
          </a:ln>
          <a:effectLst>
            <a:outerShdw blurRad="76200" dist="12700" dir="8100000" sy="-23000" kx="800400" algn="br" rotWithShape="0">
              <a:prstClr val="black">
                <a:alpha val="20000"/>
              </a:prstClr>
            </a:outerShdw>
            <a:softEdge rad="31750"/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36" name="直接箭头连接符 35"/>
          <p:cNvCxnSpPr>
            <a:stCxn id="25" idx="6"/>
            <a:endCxn id="33" idx="2"/>
          </p:cNvCxnSpPr>
          <p:nvPr>
            <p:custDataLst>
              <p:tags r:id="rId8"/>
            </p:custDataLst>
          </p:nvPr>
        </p:nvCxnSpPr>
        <p:spPr>
          <a:xfrm flipV="1">
            <a:off x="4320540" y="1618615"/>
            <a:ext cx="1442720" cy="248920"/>
          </a:xfrm>
          <a:prstGeom prst="straightConnector1">
            <a:avLst/>
          </a:prstGeom>
          <a:ln w="31750" cap="rnd">
            <a:solidFill>
              <a:schemeClr val="tx1"/>
            </a:solidFill>
            <a:round/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7" name="直接箭头连接符 36"/>
          <p:cNvCxnSpPr>
            <a:stCxn id="27" idx="6"/>
            <a:endCxn id="34" idx="2"/>
          </p:cNvCxnSpPr>
          <p:nvPr>
            <p:custDataLst>
              <p:tags r:id="rId9"/>
            </p:custDataLst>
          </p:nvPr>
        </p:nvCxnSpPr>
        <p:spPr>
          <a:xfrm>
            <a:off x="4896485" y="3037840"/>
            <a:ext cx="863600" cy="8255"/>
          </a:xfrm>
          <a:prstGeom prst="straightConnector1">
            <a:avLst/>
          </a:prstGeom>
          <a:ln w="31750" cap="rnd">
            <a:solidFill>
              <a:schemeClr val="tx1"/>
            </a:solidFill>
            <a:round/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8" name="直接箭头连接符 37"/>
          <p:cNvCxnSpPr>
            <a:stCxn id="26" idx="6"/>
            <a:endCxn id="35" idx="2"/>
          </p:cNvCxnSpPr>
          <p:nvPr>
            <p:custDataLst>
              <p:tags r:id="rId10"/>
            </p:custDataLst>
          </p:nvPr>
        </p:nvCxnSpPr>
        <p:spPr>
          <a:xfrm>
            <a:off x="4319905" y="4240530"/>
            <a:ext cx="1440180" cy="233045"/>
          </a:xfrm>
          <a:prstGeom prst="straightConnector1">
            <a:avLst/>
          </a:prstGeom>
          <a:ln w="31750" cap="rnd">
            <a:solidFill>
              <a:schemeClr val="tx1"/>
            </a:solidFill>
            <a:round/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40" name="图形 33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798185" y="1322070"/>
            <a:ext cx="635000" cy="635000"/>
          </a:xfrm>
          <a:prstGeom prst="rect">
            <a:avLst/>
          </a:prstGeom>
          <a:effectLst/>
        </p:spPr>
      </p:pic>
      <p:pic>
        <p:nvPicPr>
          <p:cNvPr id="41" name="图形 34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796280" y="2792095"/>
            <a:ext cx="594360" cy="508000"/>
          </a:xfrm>
          <a:prstGeom prst="rect">
            <a:avLst/>
          </a:prstGeom>
          <a:effectLst/>
        </p:spPr>
      </p:pic>
      <p:pic>
        <p:nvPicPr>
          <p:cNvPr id="42" name="图形 35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809615" y="4135120"/>
            <a:ext cx="621665" cy="621665"/>
          </a:xfrm>
          <a:prstGeom prst="rect">
            <a:avLst/>
          </a:prstGeom>
          <a:effectLst/>
        </p:spPr>
      </p:pic>
      <p:sp>
        <p:nvSpPr>
          <p:cNvPr id="43" name="矩形 42"/>
          <p:cNvSpPr/>
          <p:nvPr>
            <p:custDataLst>
              <p:tags r:id="rId20"/>
            </p:custDataLst>
          </p:nvPr>
        </p:nvSpPr>
        <p:spPr>
          <a:xfrm>
            <a:off x="6120130" y="1264285"/>
            <a:ext cx="2893695" cy="35433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noAutofit/>
          </a:bodyPr>
          <a:p>
            <a:pPr algn="ctr"/>
            <a:r>
              <a:rPr lang="en-US" altLang="zh-CN" sz="16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2014.9-2017.6</a:t>
            </a:r>
            <a:r>
              <a:rPr lang="en-US" altLang="zh-CN" sz="1600" b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1600" b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矩形 43"/>
          <p:cNvSpPr/>
          <p:nvPr>
            <p:custDataLst>
              <p:tags r:id="rId21"/>
            </p:custDataLst>
          </p:nvPr>
        </p:nvSpPr>
        <p:spPr>
          <a:xfrm>
            <a:off x="6120130" y="2679700"/>
            <a:ext cx="2893695" cy="37211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noAutofit/>
            <a:scene3d>
              <a:camera prst="orthographicFront"/>
              <a:lightRig rig="threePt" dir="t"/>
            </a:scene3d>
          </a:bodyPr>
          <a:p>
            <a:pPr algn="ctr"/>
            <a:r>
              <a:rPr lang="en-US" altLang="zh-CN" sz="16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2017.9-2021.6</a:t>
            </a:r>
            <a:endParaRPr lang="en-US" altLang="zh-CN" sz="16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矩形 44"/>
          <p:cNvSpPr/>
          <p:nvPr>
            <p:custDataLst>
              <p:tags r:id="rId22"/>
            </p:custDataLst>
          </p:nvPr>
        </p:nvSpPr>
        <p:spPr>
          <a:xfrm>
            <a:off x="6120130" y="4114165"/>
            <a:ext cx="2893695" cy="35623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noAutofit/>
            <a:scene3d>
              <a:camera prst="orthographicFront"/>
              <a:lightRig rig="threePt" dir="t"/>
            </a:scene3d>
          </a:bodyPr>
          <a:p>
            <a:pPr algn="ctr"/>
            <a:r>
              <a:rPr lang="en-US" altLang="zh-CN" sz="16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2021.9-2024.3</a:t>
            </a:r>
            <a:endParaRPr lang="en-US" altLang="zh-CN" sz="16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矩形 45"/>
          <p:cNvSpPr/>
          <p:nvPr>
            <p:custDataLst>
              <p:tags r:id="rId23"/>
            </p:custDataLst>
          </p:nvPr>
        </p:nvSpPr>
        <p:spPr>
          <a:xfrm>
            <a:off x="6729095" y="1602105"/>
            <a:ext cx="4352290" cy="5003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noAutofit/>
            <a:scene3d>
              <a:camera prst="orthographicFront"/>
              <a:lightRig rig="threePt" dir="t"/>
            </a:scene3d>
          </a:bodyPr>
          <a:p>
            <a:pPr algn="l"/>
            <a:r>
              <a:rPr lang="zh-CN" altLang="en-US" sz="1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高中，就读于江苏省运河中学</a:t>
            </a:r>
            <a:endParaRPr lang="zh-CN" altLang="en-US" sz="14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矩形 46"/>
          <p:cNvSpPr/>
          <p:nvPr>
            <p:custDataLst>
              <p:tags r:id="rId24"/>
            </p:custDataLst>
          </p:nvPr>
        </p:nvSpPr>
        <p:spPr>
          <a:xfrm>
            <a:off x="6120130" y="3037840"/>
            <a:ext cx="4353560" cy="5003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noAutofit/>
          </a:bodyPr>
          <a:p>
            <a:pPr algn="l"/>
            <a:r>
              <a:rPr lang="en-US" altLang="zh-CN" sz="1600" b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            </a:t>
            </a:r>
            <a:r>
              <a:rPr lang="zh-CN" altLang="en-US" sz="1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本科，就读于浙江嘉兴学院</a:t>
            </a:r>
            <a:endParaRPr lang="zh-CN" altLang="en-US" sz="14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矩形 47"/>
          <p:cNvSpPr/>
          <p:nvPr>
            <p:custDataLst>
              <p:tags r:id="rId25"/>
            </p:custDataLst>
          </p:nvPr>
        </p:nvSpPr>
        <p:spPr>
          <a:xfrm>
            <a:off x="6123305" y="4473575"/>
            <a:ext cx="4295140" cy="5003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noAutofit/>
          </a:bodyPr>
          <a:p>
            <a:pPr algn="l"/>
            <a:r>
              <a:rPr lang="en-US" altLang="zh-CN" sz="1600" b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        </a:t>
            </a:r>
            <a:r>
              <a:rPr lang="zh-CN" altLang="en-US" sz="1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硕士，就读于南京航空航天大学</a:t>
            </a:r>
            <a:endParaRPr lang="zh-CN" altLang="en-US" sz="14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2151380" y="5410835"/>
            <a:ext cx="7191375" cy="58229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noAutofit/>
          </a:bodyPr>
          <a:p>
            <a:pPr algn="ctr">
              <a:lnSpc>
                <a:spcPct val="150000"/>
              </a:lnSpc>
            </a:pPr>
            <a:r>
              <a:rPr lang="en-US" altLang="zh-CN" sz="20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2024</a:t>
            </a:r>
            <a:r>
              <a:rPr lang="zh-CN" altLang="en-US" sz="20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20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20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20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20</a:t>
            </a:r>
            <a:r>
              <a:rPr lang="zh-CN" altLang="en-US" sz="20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日于研究总院入职！</a:t>
            </a:r>
            <a:endParaRPr lang="zh-CN" altLang="en-US" sz="20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46" grpId="1"/>
      <p:bldP spid="47" grpId="0"/>
      <p:bldP spid="47" grpId="1"/>
      <p:bldP spid="48" grpId="0"/>
      <p:bldP spid="48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02 </a:t>
            </a:r>
            <a:r>
              <a:rPr lang="zh-CN" altLang="en-US" dirty="0"/>
              <a:t>我的收获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EE08223-6636-CF45-A4DC-D40CAB9D7368}" type="slidenum">
              <a:rPr kumimoji="1" lang="zh-CN" altLang="en-US" smtClean="0"/>
            </a:fld>
            <a:endParaRPr kumimoji="1" lang="zh-CN" alt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" name="内容占位符 12"/>
          <p:cNvSpPr>
            <a:spLocks noGrp="1"/>
          </p:cNvSpPr>
          <p:nvPr>
            <p:ph idx="4294967295"/>
          </p:nvPr>
        </p:nvSpPr>
        <p:spPr>
          <a:xfrm>
            <a:off x="723900" y="1944370"/>
            <a:ext cx="2880000" cy="4320000"/>
          </a:xfrm>
        </p:spPr>
        <p:txBody>
          <a:bodyPr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 sz="1400" b="1"/>
              <a:t>项目背景</a:t>
            </a:r>
            <a:r>
              <a:rPr lang="zh-CN" altLang="en-US" sz="1400"/>
              <a:t>：</a:t>
            </a:r>
            <a:r>
              <a:rPr lang="zh-CN" altLang="en-US" sz="1200"/>
              <a:t>矿产资源是社会经济发展的重要命脉，但开采一直以来面临着安全、效率、驾驶员短缺等方面的挑战。</a:t>
            </a:r>
            <a:endParaRPr lang="zh-CN" altLang="en-US" sz="140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 sz="1400" b="1"/>
              <a:t>项目目标</a:t>
            </a:r>
            <a:r>
              <a:rPr lang="zh-CN" altLang="en-US" sz="1400"/>
              <a:t>：</a:t>
            </a:r>
            <a:r>
              <a:rPr lang="zh-CN" altLang="en-US" sz="1200"/>
              <a:t>徐工露天矿山无人化运输系统以商业化运营为目标，实现安全员下车常态化作业，综合效率与有人驾驶持平甚至超越，解决露天矿无人驾驶面临的安全、效率、可靠性等难题。</a:t>
            </a:r>
            <a:endParaRPr lang="zh-CN" altLang="en-US" sz="140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 sz="1400" b="1"/>
              <a:t>日常业务</a:t>
            </a:r>
            <a:r>
              <a:rPr lang="zh-CN" altLang="en-US" sz="1400"/>
              <a:t>：</a:t>
            </a:r>
            <a:r>
              <a:rPr lang="zh-CN" altLang="en-US" sz="1200"/>
              <a:t>云端系统的开发为整个系统提供灵活且强大的云端支持。在有必要时，还将提高现场协助，解决现场问题。</a:t>
            </a:r>
            <a:endParaRPr lang="zh-CN" altLang="en-US" sz="1200"/>
          </a:p>
        </p:txBody>
      </p:sp>
      <p:sp>
        <p:nvSpPr>
          <p:cNvPr id="14" name="内容占位符 13"/>
          <p:cNvSpPr>
            <a:spLocks noGrp="1"/>
          </p:cNvSpPr>
          <p:nvPr>
            <p:ph idx="4294967295"/>
          </p:nvPr>
        </p:nvSpPr>
        <p:spPr>
          <a:xfrm>
            <a:off x="4326890" y="1944370"/>
            <a:ext cx="2880000" cy="4320000"/>
          </a:xfrm>
        </p:spPr>
        <p:txBody>
          <a:bodyPr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 sz="1400" b="1"/>
              <a:t>Spring</a:t>
            </a:r>
            <a:r>
              <a:rPr lang="zh-CN" altLang="en-US" sz="1400" b="1"/>
              <a:t>生态系统</a:t>
            </a:r>
            <a:r>
              <a:rPr lang="zh-CN" altLang="en-US" sz="1600"/>
              <a:t>：</a:t>
            </a:r>
            <a:r>
              <a:rPr lang="zh-CN" altLang="en-US" sz="1200"/>
              <a:t>对</a:t>
            </a:r>
            <a:r>
              <a:rPr lang="en-US" altLang="zh-CN" sz="1200"/>
              <a:t>Spring Boot</a:t>
            </a:r>
            <a:r>
              <a:rPr lang="zh-CN" altLang="en-US" sz="1200"/>
              <a:t>和</a:t>
            </a:r>
            <a:r>
              <a:rPr lang="en-US" altLang="zh-CN" sz="1200"/>
              <a:t>Spring Cloud</a:t>
            </a:r>
            <a:r>
              <a:rPr lang="zh-CN" altLang="en-US" sz="1200"/>
              <a:t>等有了深入的了解，项目中依赖注入、配置管理等相关知识有了一定的掌握。</a:t>
            </a:r>
            <a:endParaRPr lang="zh-CN" altLang="en-US" sz="120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 sz="1400" b="1"/>
              <a:t>数据存储</a:t>
            </a:r>
            <a:r>
              <a:rPr lang="zh-CN" altLang="en-US" sz="1600"/>
              <a:t>：</a:t>
            </a:r>
            <a:r>
              <a:rPr lang="zh-CN" altLang="en-US" sz="1200"/>
              <a:t>学习了</a:t>
            </a:r>
            <a:r>
              <a:rPr lang="en-US" altLang="zh-CN" sz="1200"/>
              <a:t>postgres</a:t>
            </a:r>
            <a:r>
              <a:rPr lang="zh-CN" altLang="en-US" sz="1200"/>
              <a:t>、</a:t>
            </a:r>
            <a:r>
              <a:rPr lang="en-US" altLang="zh-CN" sz="1200"/>
              <a:t>redis</a:t>
            </a:r>
            <a:r>
              <a:rPr lang="zh-CN" altLang="en-US" sz="1200"/>
              <a:t>和</a:t>
            </a:r>
            <a:r>
              <a:rPr lang="en-US" altLang="zh-CN" sz="1200"/>
              <a:t>ElasticSearch</a:t>
            </a:r>
            <a:r>
              <a:rPr lang="zh-CN" altLang="en-US" sz="1200"/>
              <a:t>等数据存储技术的使用，在</a:t>
            </a:r>
            <a:r>
              <a:rPr lang="en-US" altLang="zh-CN" sz="1200"/>
              <a:t>Java</a:t>
            </a:r>
            <a:r>
              <a:rPr lang="zh-CN" altLang="en-US" sz="1200"/>
              <a:t>中可以熟练地进性连接和操作。</a:t>
            </a:r>
            <a:endParaRPr lang="zh-CN" altLang="en-US" sz="160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 sz="1400" b="1"/>
              <a:t>消息队列</a:t>
            </a:r>
            <a:r>
              <a:rPr lang="zh-CN" altLang="en-US" sz="1600"/>
              <a:t>：从</a:t>
            </a:r>
            <a:r>
              <a:rPr lang="zh-CN" altLang="en-US" sz="1200"/>
              <a:t>Kafka和Mqtt的搭建到使用。</a:t>
            </a:r>
            <a:endParaRPr lang="zh-CN" altLang="en-US" sz="120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 sz="1400" b="1"/>
              <a:t>性能优化</a:t>
            </a:r>
            <a:r>
              <a:rPr lang="zh-CN" altLang="en-US" sz="1600"/>
              <a:t>：</a:t>
            </a:r>
            <a:r>
              <a:rPr lang="zh-CN" altLang="en-US" sz="1200"/>
              <a:t>学习并发编程，使用线程池管理线程，优化程序性能。</a:t>
            </a:r>
            <a:endParaRPr lang="zh-CN" altLang="en-US" sz="1200"/>
          </a:p>
        </p:txBody>
      </p:sp>
      <p:sp>
        <p:nvSpPr>
          <p:cNvPr id="15" name="内容占位符 14"/>
          <p:cNvSpPr>
            <a:spLocks noGrp="1"/>
          </p:cNvSpPr>
          <p:nvPr>
            <p:ph idx="4294967295"/>
          </p:nvPr>
        </p:nvSpPr>
        <p:spPr>
          <a:xfrm>
            <a:off x="7882890" y="2016125"/>
            <a:ext cx="2880000" cy="4320000"/>
          </a:xfrm>
        </p:spPr>
        <p:txBody>
          <a:bodyPr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 sz="1400" b="1"/>
              <a:t>环境搭建</a:t>
            </a:r>
            <a:r>
              <a:rPr lang="zh-CN" altLang="en-US" sz="1400"/>
              <a:t>：</a:t>
            </a:r>
            <a:r>
              <a:rPr lang="zh-CN" altLang="en-US" sz="1200"/>
              <a:t>熟练使用</a:t>
            </a:r>
            <a:r>
              <a:rPr lang="en-US" altLang="zh-CN" sz="1200"/>
              <a:t>Linux</a:t>
            </a:r>
            <a:r>
              <a:rPr lang="zh-CN" altLang="en-US" sz="1200"/>
              <a:t>命令以及</a:t>
            </a:r>
            <a:r>
              <a:rPr lang="en-US" altLang="zh-CN" sz="1200"/>
              <a:t>docker</a:t>
            </a:r>
            <a:r>
              <a:rPr lang="zh-CN" altLang="en-US" sz="1200"/>
              <a:t>进行环境搭建，以及部署服务。</a:t>
            </a:r>
            <a:endParaRPr lang="zh-CN" altLang="en-US" sz="140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 sz="1400" b="1"/>
              <a:t>部署工具</a:t>
            </a:r>
            <a:r>
              <a:rPr lang="zh-CN" altLang="en-US" sz="1400"/>
              <a:t>：</a:t>
            </a:r>
            <a:r>
              <a:rPr lang="zh-CN" altLang="en-US" sz="1200"/>
              <a:t>学会使用</a:t>
            </a:r>
            <a:r>
              <a:rPr lang="en-US" altLang="zh-CN" sz="1200"/>
              <a:t>shell</a:t>
            </a:r>
            <a:r>
              <a:rPr lang="zh-CN" altLang="en-US" sz="1200"/>
              <a:t>脚本、</a:t>
            </a:r>
            <a:r>
              <a:rPr lang="en-US" altLang="zh-CN" sz="1200"/>
              <a:t>ansible-playbook</a:t>
            </a:r>
            <a:r>
              <a:rPr lang="zh-CN" altLang="en-US" sz="1200"/>
              <a:t>脚本编写服务部署程序，对</a:t>
            </a:r>
            <a:r>
              <a:rPr lang="en-US" altLang="zh-CN" sz="1200"/>
              <a:t>Jenkins</a:t>
            </a:r>
            <a:r>
              <a:rPr lang="zh-CN" altLang="en-US" sz="1200"/>
              <a:t>发布程序也有一定的了解。</a:t>
            </a:r>
            <a:endParaRPr lang="zh-CN" altLang="en-US" sz="140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 sz="1400" b="1"/>
              <a:t>监控与日志管理</a:t>
            </a:r>
            <a:r>
              <a:rPr lang="zh-CN" altLang="en-US" sz="1400"/>
              <a:t>：</a:t>
            </a:r>
            <a:r>
              <a:rPr lang="zh-CN" altLang="en-US" sz="1200"/>
              <a:t>监控应用性能和运行状况，使用日志分析与故障排除。</a:t>
            </a:r>
            <a:endParaRPr lang="zh-CN" altLang="en-US" sz="1200"/>
          </a:p>
        </p:txBody>
      </p:sp>
      <p:sp>
        <p:nvSpPr>
          <p:cNvPr id="7" name="标题 6"/>
          <p:cNvSpPr>
            <a:spLocks noGrp="1"/>
          </p:cNvSpPr>
          <p:nvPr>
            <p:ph type="title" idx="4294967295"/>
          </p:nvPr>
        </p:nvSpPr>
        <p:spPr>
          <a:xfrm>
            <a:off x="723900" y="360045"/>
            <a:ext cx="10434955" cy="520700"/>
          </a:xfrm>
        </p:spPr>
        <p:txBody>
          <a:bodyPr>
            <a:normAutofit fontScale="90000"/>
          </a:bodyPr>
          <a:p>
            <a:r>
              <a:rPr lang="zh-CN" altLang="en-US" sz="3335"/>
              <a:t>围绕</a:t>
            </a:r>
            <a:r>
              <a:rPr lang="zh-CN" altLang="en-US" sz="3335">
                <a:sym typeface="+mn-ea"/>
              </a:rPr>
              <a:t>露天矿山无人化运输</a:t>
            </a:r>
            <a:r>
              <a:rPr lang="zh-CN" altLang="en-US" sz="3335"/>
              <a:t>系统</a:t>
            </a:r>
            <a:endParaRPr lang="zh-CN" altLang="en-US" sz="3335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p>
            <a:fld id="{7EE08223-6636-CF45-A4DC-D40CAB9D7368}" type="slidenum">
              <a:rPr kumimoji="1" lang="zh-CN" altLang="en-US" smtClean="0"/>
            </a:fld>
            <a:endParaRPr kumimoji="1" lang="zh-CN" altLang="en-US" dirty="0"/>
          </a:p>
        </p:txBody>
      </p:sp>
      <p:grpSp>
        <p:nvGrpSpPr>
          <p:cNvPr id="17" name="组合 16"/>
          <p:cNvGrpSpPr/>
          <p:nvPr>
            <p:custDataLst>
              <p:tags r:id="rId1"/>
            </p:custDataLst>
          </p:nvPr>
        </p:nvGrpSpPr>
        <p:grpSpPr>
          <a:xfrm rot="16200000">
            <a:off x="1889772" y="88638"/>
            <a:ext cx="540000" cy="2880000"/>
            <a:chOff x="1967563" y="1490979"/>
            <a:chExt cx="1296386" cy="4011042"/>
          </a:xfrm>
        </p:grpSpPr>
        <p:sp>
          <p:nvSpPr>
            <p:cNvPr id="19" name="矩形 18"/>
            <p:cNvSpPr/>
            <p:nvPr>
              <p:custDataLst>
                <p:tags r:id="rId2"/>
              </p:custDataLst>
            </p:nvPr>
          </p:nvSpPr>
          <p:spPr>
            <a:xfrm>
              <a:off x="1967563" y="1490979"/>
              <a:ext cx="1296386" cy="4011042"/>
            </a:xfrm>
            <a:prstGeom prst="rect">
              <a:avLst/>
            </a:prstGeom>
            <a:solidFill>
              <a:srgbClr val="F7C138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0" name="矩形 19"/>
            <p:cNvSpPr/>
            <p:nvPr>
              <p:custDataLst>
                <p:tags r:id="rId3"/>
              </p:custDataLst>
            </p:nvPr>
          </p:nvSpPr>
          <p:spPr>
            <a:xfrm>
              <a:off x="1967563" y="2505379"/>
              <a:ext cx="1296386" cy="960680"/>
            </a:xfrm>
            <a:prstGeom prst="rect">
              <a:avLst/>
            </a:prstGeom>
            <a:solidFill>
              <a:schemeClr val="bg1">
                <a:alpha val="7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23" name="TextBox 85"/>
          <p:cNvSpPr txBox="1"/>
          <p:nvPr>
            <p:custDataLst>
              <p:tags r:id="rId4"/>
            </p:custDataLst>
          </p:nvPr>
        </p:nvSpPr>
        <p:spPr>
          <a:xfrm>
            <a:off x="2160270" y="1257935"/>
            <a:ext cx="1440000" cy="5400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p>
            <a:pPr algn="ctr">
              <a:lnSpc>
                <a:spcPct val="100000"/>
              </a:lnSpc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业务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了解</a:t>
            </a:r>
            <a:endParaRPr lang="zh-CN" altLang="en-US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6"/>
          <p:cNvSpPr txBox="1"/>
          <p:nvPr>
            <p:custDataLst>
              <p:tags r:id="rId5"/>
            </p:custDataLst>
          </p:nvPr>
        </p:nvSpPr>
        <p:spPr>
          <a:xfrm>
            <a:off x="1457960" y="1294130"/>
            <a:ext cx="680085" cy="50419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p>
            <a:pPr algn="ctr"/>
            <a:r>
              <a:rPr lang="en-US" altLang="zh-CN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en-US" altLang="zh-CN" sz="16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6" name="组合 25"/>
          <p:cNvGrpSpPr/>
          <p:nvPr>
            <p:custDataLst>
              <p:tags r:id="rId6"/>
            </p:custDataLst>
          </p:nvPr>
        </p:nvGrpSpPr>
        <p:grpSpPr>
          <a:xfrm rot="16200000">
            <a:off x="5496890" y="88955"/>
            <a:ext cx="540000" cy="2880000"/>
            <a:chOff x="1967563" y="1490979"/>
            <a:chExt cx="1298021" cy="4011042"/>
          </a:xfrm>
        </p:grpSpPr>
        <p:sp>
          <p:nvSpPr>
            <p:cNvPr id="27" name="矩形 26"/>
            <p:cNvSpPr/>
            <p:nvPr>
              <p:custDataLst>
                <p:tags r:id="rId7"/>
              </p:custDataLst>
            </p:nvPr>
          </p:nvSpPr>
          <p:spPr>
            <a:xfrm>
              <a:off x="1967563" y="1490979"/>
              <a:ext cx="1296386" cy="40110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8" name="矩形 27"/>
            <p:cNvSpPr/>
            <p:nvPr>
              <p:custDataLst>
                <p:tags r:id="rId8"/>
              </p:custDataLst>
            </p:nvPr>
          </p:nvSpPr>
          <p:spPr>
            <a:xfrm>
              <a:off x="1969198" y="2495530"/>
              <a:ext cx="1296386" cy="1016190"/>
            </a:xfrm>
            <a:prstGeom prst="rect">
              <a:avLst/>
            </a:prstGeom>
            <a:solidFill>
              <a:schemeClr val="bg1">
                <a:alpha val="7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29" name="组合 28"/>
          <p:cNvGrpSpPr/>
          <p:nvPr>
            <p:custDataLst>
              <p:tags r:id="rId9"/>
            </p:custDataLst>
          </p:nvPr>
        </p:nvGrpSpPr>
        <p:grpSpPr>
          <a:xfrm rot="16200000">
            <a:off x="9064320" y="88320"/>
            <a:ext cx="540000" cy="2880000"/>
            <a:chOff x="1967563" y="1490979"/>
            <a:chExt cx="1296386" cy="4011042"/>
          </a:xfrm>
        </p:grpSpPr>
        <p:sp>
          <p:nvSpPr>
            <p:cNvPr id="30" name="矩形 29"/>
            <p:cNvSpPr/>
            <p:nvPr>
              <p:custDataLst>
                <p:tags r:id="rId10"/>
              </p:custDataLst>
            </p:nvPr>
          </p:nvSpPr>
          <p:spPr>
            <a:xfrm>
              <a:off x="1967563" y="1490979"/>
              <a:ext cx="1296386" cy="4011042"/>
            </a:xfrm>
            <a:prstGeom prst="rect">
              <a:avLst/>
            </a:prstGeom>
            <a:solidFill>
              <a:srgbClr val="8F9193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1" name="矩形 30"/>
            <p:cNvSpPr/>
            <p:nvPr>
              <p:custDataLst>
                <p:tags r:id="rId11"/>
              </p:custDataLst>
            </p:nvPr>
          </p:nvSpPr>
          <p:spPr>
            <a:xfrm>
              <a:off x="1967563" y="2506274"/>
              <a:ext cx="1296386" cy="934716"/>
            </a:xfrm>
            <a:prstGeom prst="rect">
              <a:avLst/>
            </a:prstGeom>
            <a:solidFill>
              <a:schemeClr val="bg1">
                <a:alpha val="7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32" name="文本框 26"/>
          <p:cNvSpPr txBox="1"/>
          <p:nvPr>
            <p:custDataLst>
              <p:tags r:id="rId12"/>
            </p:custDataLst>
          </p:nvPr>
        </p:nvSpPr>
        <p:spPr>
          <a:xfrm>
            <a:off x="5091430" y="1293495"/>
            <a:ext cx="686435" cy="50419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p>
            <a:pPr algn="ctr"/>
            <a:r>
              <a:rPr lang="en-US" altLang="zh-CN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en-US" altLang="zh-CN" sz="16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文本框 26"/>
          <p:cNvSpPr txBox="1"/>
          <p:nvPr>
            <p:custDataLst>
              <p:tags r:id="rId13"/>
            </p:custDataLst>
          </p:nvPr>
        </p:nvSpPr>
        <p:spPr>
          <a:xfrm>
            <a:off x="8623300" y="1294130"/>
            <a:ext cx="699770" cy="50419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p>
            <a:pPr algn="ctr"/>
            <a:r>
              <a:rPr lang="en-US" altLang="zh-CN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en-US" altLang="zh-CN" sz="16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TextBox 85"/>
          <p:cNvSpPr txBox="1"/>
          <p:nvPr>
            <p:custDataLst>
              <p:tags r:id="rId14"/>
            </p:custDataLst>
          </p:nvPr>
        </p:nvSpPr>
        <p:spPr>
          <a:xfrm>
            <a:off x="5766435" y="1261745"/>
            <a:ext cx="1440180" cy="503555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p>
            <a:pPr algn="ctr">
              <a:lnSpc>
                <a:spcPct val="100000"/>
              </a:lnSpc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技术栈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学习</a:t>
            </a:r>
            <a:endParaRPr lang="zh-CN" altLang="en-US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TextBox 85"/>
          <p:cNvSpPr txBox="1"/>
          <p:nvPr>
            <p:custDataLst>
              <p:tags r:id="rId15"/>
            </p:custDataLst>
          </p:nvPr>
        </p:nvSpPr>
        <p:spPr>
          <a:xfrm>
            <a:off x="9288145" y="1258570"/>
            <a:ext cx="1474470" cy="503555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p>
            <a:pPr algn="ctr">
              <a:lnSpc>
                <a:spcPct val="100000"/>
              </a:lnSpc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服务器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部署</a:t>
            </a:r>
            <a:endParaRPr lang="zh-CN" altLang="en-US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95" name="组合 394"/>
          <p:cNvGrpSpPr/>
          <p:nvPr>
            <p:custDataLst>
              <p:tags r:id="rId16"/>
            </p:custDataLst>
          </p:nvPr>
        </p:nvGrpSpPr>
        <p:grpSpPr>
          <a:xfrm>
            <a:off x="933317" y="1351324"/>
            <a:ext cx="360000" cy="360000"/>
            <a:chOff x="881247" y="880789"/>
            <a:chExt cx="603662" cy="590713"/>
          </a:xfrm>
        </p:grpSpPr>
        <p:sp>
          <p:nvSpPr>
            <p:cNvPr id="207" name="任意形状 206"/>
            <p:cNvSpPr/>
            <p:nvPr>
              <p:custDataLst>
                <p:tags r:id="rId17"/>
              </p:custDataLst>
            </p:nvPr>
          </p:nvSpPr>
          <p:spPr>
            <a:xfrm>
              <a:off x="1035380" y="996266"/>
              <a:ext cx="1130" cy="205504"/>
            </a:xfrm>
            <a:custGeom>
              <a:avLst/>
              <a:gdLst>
                <a:gd name="connsiteX0" fmla="*/ 0 w 1130"/>
                <a:gd name="connsiteY0" fmla="*/ 0 h 205504"/>
                <a:gd name="connsiteX1" fmla="*/ 0 w 1130"/>
                <a:gd name="connsiteY1" fmla="*/ 205505 h 205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0" h="205504">
                  <a:moveTo>
                    <a:pt x="0" y="0"/>
                  </a:moveTo>
                  <a:lnTo>
                    <a:pt x="0" y="205505"/>
                  </a:lnTo>
                </a:path>
              </a:pathLst>
            </a:custGeom>
            <a:ln w="19050" cap="flat">
              <a:solidFill>
                <a:schemeClr val="accent2"/>
              </a:solidFill>
              <a:prstDash val="solid"/>
              <a:round/>
            </a:ln>
          </p:spPr>
          <p:txBody>
            <a:bodyPr rtlCol="0" anchor="ctr"/>
            <a:p>
              <a:endParaRPr lang="zh-CN" altLang="en-US"/>
            </a:p>
          </p:txBody>
        </p:sp>
        <p:sp>
          <p:nvSpPr>
            <p:cNvPr id="208" name="任意形状 207"/>
            <p:cNvSpPr/>
            <p:nvPr>
              <p:custDataLst>
                <p:tags r:id="rId18"/>
              </p:custDataLst>
            </p:nvPr>
          </p:nvSpPr>
          <p:spPr>
            <a:xfrm>
              <a:off x="1061060" y="1394436"/>
              <a:ext cx="115603" cy="1130"/>
            </a:xfrm>
            <a:custGeom>
              <a:avLst/>
              <a:gdLst>
                <a:gd name="connsiteX0" fmla="*/ 115603 w 115603"/>
                <a:gd name="connsiteY0" fmla="*/ 0 h 1130"/>
                <a:gd name="connsiteX1" fmla="*/ 0 w 115603"/>
                <a:gd name="connsiteY1" fmla="*/ 0 h 1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5603" h="1130">
                  <a:moveTo>
                    <a:pt x="115603" y="0"/>
                  </a:moveTo>
                  <a:lnTo>
                    <a:pt x="0" y="0"/>
                  </a:lnTo>
                </a:path>
              </a:pathLst>
            </a:custGeom>
            <a:ln w="19050" cap="flat">
              <a:solidFill>
                <a:schemeClr val="accent2"/>
              </a:solidFill>
              <a:prstDash val="solid"/>
              <a:round/>
            </a:ln>
          </p:spPr>
          <p:txBody>
            <a:bodyPr rtlCol="0" anchor="ctr"/>
            <a:p>
              <a:endParaRPr lang="zh-CN" altLang="en-US"/>
            </a:p>
          </p:txBody>
        </p:sp>
        <p:sp>
          <p:nvSpPr>
            <p:cNvPr id="209" name="任意形状 208"/>
            <p:cNvSpPr/>
            <p:nvPr>
              <p:custDataLst>
                <p:tags r:id="rId19"/>
              </p:custDataLst>
            </p:nvPr>
          </p:nvSpPr>
          <p:spPr>
            <a:xfrm>
              <a:off x="919777" y="1201771"/>
              <a:ext cx="333936" cy="141283"/>
            </a:xfrm>
            <a:custGeom>
              <a:avLst/>
              <a:gdLst>
                <a:gd name="connsiteX0" fmla="*/ 0 w 333936"/>
                <a:gd name="connsiteY0" fmla="*/ 102752 h 141283"/>
                <a:gd name="connsiteX1" fmla="*/ 0 w 333936"/>
                <a:gd name="connsiteY1" fmla="*/ 38531 h 141283"/>
                <a:gd name="connsiteX2" fmla="*/ 38531 w 333936"/>
                <a:gd name="connsiteY2" fmla="*/ 0 h 141283"/>
                <a:gd name="connsiteX3" fmla="*/ 147703 w 333936"/>
                <a:gd name="connsiteY3" fmla="*/ 0 h 141283"/>
                <a:gd name="connsiteX4" fmla="*/ 168251 w 333936"/>
                <a:gd name="connsiteY4" fmla="*/ 10274 h 141283"/>
                <a:gd name="connsiteX5" fmla="*/ 199073 w 333936"/>
                <a:gd name="connsiteY5" fmla="*/ 51370 h 141283"/>
                <a:gd name="connsiteX6" fmla="*/ 333937 w 333936"/>
                <a:gd name="connsiteY6" fmla="*/ 51370 h 141283"/>
                <a:gd name="connsiteX7" fmla="*/ 333937 w 333936"/>
                <a:gd name="connsiteY7" fmla="*/ 141283 h 14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3936" h="141283">
                  <a:moveTo>
                    <a:pt x="0" y="102752"/>
                  </a:moveTo>
                  <a:lnTo>
                    <a:pt x="0" y="38531"/>
                  </a:lnTo>
                  <a:lnTo>
                    <a:pt x="38531" y="0"/>
                  </a:lnTo>
                  <a:lnTo>
                    <a:pt x="147703" y="0"/>
                  </a:lnTo>
                  <a:cubicBezTo>
                    <a:pt x="155784" y="0"/>
                    <a:pt x="163402" y="3809"/>
                    <a:pt x="168251" y="10274"/>
                  </a:cubicBezTo>
                  <a:lnTo>
                    <a:pt x="199073" y="51370"/>
                  </a:lnTo>
                  <a:lnTo>
                    <a:pt x="333937" y="51370"/>
                  </a:lnTo>
                  <a:lnTo>
                    <a:pt x="333937" y="141283"/>
                  </a:lnTo>
                </a:path>
              </a:pathLst>
            </a:custGeom>
            <a:noFill/>
            <a:ln w="19050" cap="flat">
              <a:solidFill>
                <a:schemeClr val="accent2"/>
              </a:solidFill>
              <a:prstDash val="solid"/>
              <a:round/>
            </a:ln>
          </p:spPr>
          <p:txBody>
            <a:bodyPr rtlCol="0" anchor="ctr"/>
            <a:p>
              <a:endParaRPr lang="zh-CN" altLang="en-US"/>
            </a:p>
          </p:txBody>
        </p:sp>
        <p:sp>
          <p:nvSpPr>
            <p:cNvPr id="210" name="任意形状 209"/>
            <p:cNvSpPr/>
            <p:nvPr>
              <p:custDataLst>
                <p:tags r:id="rId20"/>
              </p:custDataLst>
            </p:nvPr>
          </p:nvSpPr>
          <p:spPr>
            <a:xfrm>
              <a:off x="958319" y="996278"/>
              <a:ext cx="252207" cy="256875"/>
            </a:xfrm>
            <a:custGeom>
              <a:avLst/>
              <a:gdLst>
                <a:gd name="connsiteX0" fmla="*/ 252207 w 252207"/>
                <a:gd name="connsiteY0" fmla="*/ 256875 h 256875"/>
                <a:gd name="connsiteX1" fmla="*/ 205505 w 252207"/>
                <a:gd name="connsiteY1" fmla="*/ 0 h 256875"/>
                <a:gd name="connsiteX2" fmla="*/ 48364 w 252207"/>
                <a:gd name="connsiteY2" fmla="*/ 0 h 256875"/>
                <a:gd name="connsiteX3" fmla="*/ 22877 w 252207"/>
                <a:gd name="connsiteY3" fmla="*/ 22504 h 256875"/>
                <a:gd name="connsiteX4" fmla="*/ 0 w 252207"/>
                <a:gd name="connsiteY4" fmla="*/ 205505 h 25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207" h="256875">
                  <a:moveTo>
                    <a:pt x="252207" y="256875"/>
                  </a:moveTo>
                  <a:lnTo>
                    <a:pt x="205505" y="0"/>
                  </a:lnTo>
                  <a:lnTo>
                    <a:pt x="48364" y="0"/>
                  </a:lnTo>
                  <a:cubicBezTo>
                    <a:pt x="35411" y="0"/>
                    <a:pt x="24482" y="9652"/>
                    <a:pt x="22877" y="22504"/>
                  </a:cubicBezTo>
                  <a:lnTo>
                    <a:pt x="0" y="205505"/>
                  </a:lnTo>
                </a:path>
              </a:pathLst>
            </a:custGeom>
            <a:noFill/>
            <a:ln w="19050" cap="flat">
              <a:solidFill>
                <a:schemeClr val="accent2"/>
              </a:solidFill>
              <a:prstDash val="solid"/>
              <a:round/>
            </a:ln>
          </p:spPr>
          <p:txBody>
            <a:bodyPr rtlCol="0" anchor="ctr"/>
            <a:p>
              <a:endParaRPr lang="zh-CN" altLang="en-US"/>
            </a:p>
          </p:txBody>
        </p:sp>
        <p:sp>
          <p:nvSpPr>
            <p:cNvPr id="211" name="任意形状 210"/>
            <p:cNvSpPr/>
            <p:nvPr>
              <p:custDataLst>
                <p:tags r:id="rId21"/>
              </p:custDataLst>
            </p:nvPr>
          </p:nvSpPr>
          <p:spPr>
            <a:xfrm>
              <a:off x="1255579" y="1149575"/>
              <a:ext cx="32088" cy="25408"/>
            </a:xfrm>
            <a:custGeom>
              <a:avLst/>
              <a:gdLst>
                <a:gd name="connsiteX0" fmla="*/ 0 w 32088"/>
                <a:gd name="connsiteY0" fmla="*/ 0 h 25408"/>
                <a:gd name="connsiteX1" fmla="*/ 32088 w 32088"/>
                <a:gd name="connsiteY1" fmla="*/ 25408 h 25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2088" h="25408">
                  <a:moveTo>
                    <a:pt x="0" y="0"/>
                  </a:moveTo>
                  <a:lnTo>
                    <a:pt x="32088" y="25408"/>
                  </a:lnTo>
                </a:path>
              </a:pathLst>
            </a:custGeom>
            <a:ln w="19050" cap="flat">
              <a:solidFill>
                <a:schemeClr val="accent2"/>
              </a:solidFill>
              <a:prstDash val="solid"/>
              <a:round/>
            </a:ln>
          </p:spPr>
          <p:txBody>
            <a:bodyPr rtlCol="0" anchor="ctr"/>
            <a:p>
              <a:endParaRPr lang="zh-CN" altLang="en-US"/>
            </a:p>
          </p:txBody>
        </p:sp>
        <p:sp>
          <p:nvSpPr>
            <p:cNvPr id="212" name="任意形状 211"/>
            <p:cNvSpPr/>
            <p:nvPr>
              <p:custDataLst>
                <p:tags r:id="rId22"/>
              </p:custDataLst>
            </p:nvPr>
          </p:nvSpPr>
          <p:spPr>
            <a:xfrm>
              <a:off x="1287655" y="1124710"/>
              <a:ext cx="158722" cy="114722"/>
            </a:xfrm>
            <a:custGeom>
              <a:avLst/>
              <a:gdLst>
                <a:gd name="connsiteX0" fmla="*/ 158723 w 158722"/>
                <a:gd name="connsiteY0" fmla="*/ 0 h 114722"/>
                <a:gd name="connsiteX1" fmla="*/ 141317 w 158722"/>
                <a:gd name="connsiteY1" fmla="*/ 72879 h 114722"/>
                <a:gd name="connsiteX2" fmla="*/ 104968 w 158722"/>
                <a:gd name="connsiteY2" fmla="*/ 112382 h 114722"/>
                <a:gd name="connsiteX3" fmla="*/ 53631 w 158722"/>
                <a:gd name="connsiteY3" fmla="*/ 100492 h 114722"/>
                <a:gd name="connsiteX4" fmla="*/ 0 w 158722"/>
                <a:gd name="connsiteY4" fmla="*/ 50274 h 114722"/>
                <a:gd name="connsiteX5" fmla="*/ 158712 w 158722"/>
                <a:gd name="connsiteY5" fmla="*/ 0 h 114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8722" h="114722">
                  <a:moveTo>
                    <a:pt x="158723" y="0"/>
                  </a:moveTo>
                  <a:lnTo>
                    <a:pt x="141317" y="72879"/>
                  </a:lnTo>
                  <a:cubicBezTo>
                    <a:pt x="136717" y="92636"/>
                    <a:pt x="121944" y="107217"/>
                    <a:pt x="104968" y="112382"/>
                  </a:cubicBezTo>
                  <a:cubicBezTo>
                    <a:pt x="87957" y="117559"/>
                    <a:pt x="68460" y="114383"/>
                    <a:pt x="53631" y="100492"/>
                  </a:cubicBezTo>
                  <a:lnTo>
                    <a:pt x="0" y="50274"/>
                  </a:lnTo>
                  <a:lnTo>
                    <a:pt x="158712" y="0"/>
                  </a:lnTo>
                  <a:close/>
                </a:path>
              </a:pathLst>
            </a:custGeom>
            <a:noFill/>
            <a:ln w="19050" cap="flat">
              <a:solidFill>
                <a:schemeClr val="accent2"/>
              </a:solidFill>
              <a:prstDash val="solid"/>
              <a:round/>
            </a:ln>
          </p:spPr>
          <p:txBody>
            <a:bodyPr rtlCol="0" anchor="ctr"/>
            <a:p>
              <a:endParaRPr lang="zh-CN" altLang="en-US"/>
            </a:p>
          </p:txBody>
        </p:sp>
        <p:sp>
          <p:nvSpPr>
            <p:cNvPr id="213" name="任意形状 212"/>
            <p:cNvSpPr/>
            <p:nvPr>
              <p:custDataLst>
                <p:tags r:id="rId23"/>
              </p:custDataLst>
            </p:nvPr>
          </p:nvSpPr>
          <p:spPr>
            <a:xfrm>
              <a:off x="1386282" y="955170"/>
              <a:ext cx="29601" cy="179203"/>
            </a:xfrm>
            <a:custGeom>
              <a:avLst/>
              <a:gdLst>
                <a:gd name="connsiteX0" fmla="*/ 29602 w 29601"/>
                <a:gd name="connsiteY0" fmla="*/ 179203 h 179203"/>
                <a:gd name="connsiteX1" fmla="*/ 0 w 29601"/>
                <a:gd name="connsiteY1" fmla="*/ 0 h 179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601" h="179203">
                  <a:moveTo>
                    <a:pt x="29602" y="179203"/>
                  </a:moveTo>
                  <a:lnTo>
                    <a:pt x="0" y="0"/>
                  </a:lnTo>
                </a:path>
              </a:pathLst>
            </a:custGeom>
            <a:ln w="19050" cap="flat">
              <a:solidFill>
                <a:schemeClr val="accent2"/>
              </a:solidFill>
              <a:prstDash val="solid"/>
              <a:round/>
            </a:ln>
          </p:spPr>
          <p:txBody>
            <a:bodyPr rtlCol="0" anchor="ctr"/>
            <a:p>
              <a:endParaRPr lang="zh-CN" altLang="en-US"/>
            </a:p>
          </p:txBody>
        </p:sp>
        <p:sp>
          <p:nvSpPr>
            <p:cNvPr id="214" name="任意形状 213"/>
            <p:cNvSpPr/>
            <p:nvPr>
              <p:custDataLst>
                <p:tags r:id="rId24"/>
              </p:custDataLst>
            </p:nvPr>
          </p:nvSpPr>
          <p:spPr>
            <a:xfrm>
              <a:off x="1433493" y="905144"/>
              <a:ext cx="12885" cy="219565"/>
            </a:xfrm>
            <a:custGeom>
              <a:avLst/>
              <a:gdLst>
                <a:gd name="connsiteX0" fmla="*/ 0 w 12885"/>
                <a:gd name="connsiteY0" fmla="*/ 0 h 219565"/>
                <a:gd name="connsiteX1" fmla="*/ 12885 w 12885"/>
                <a:gd name="connsiteY1" fmla="*/ 219565 h 219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85" h="219565">
                  <a:moveTo>
                    <a:pt x="0" y="0"/>
                  </a:moveTo>
                  <a:lnTo>
                    <a:pt x="12885" y="219565"/>
                  </a:lnTo>
                </a:path>
              </a:pathLst>
            </a:custGeom>
            <a:ln w="19050" cap="flat">
              <a:solidFill>
                <a:schemeClr val="accent2"/>
              </a:solidFill>
              <a:prstDash val="solid"/>
              <a:round/>
            </a:ln>
          </p:spPr>
          <p:txBody>
            <a:bodyPr rtlCol="0" anchor="ctr"/>
            <a:p>
              <a:endParaRPr lang="zh-CN" altLang="en-US"/>
            </a:p>
          </p:txBody>
        </p:sp>
        <p:sp>
          <p:nvSpPr>
            <p:cNvPr id="215" name="任意形状 214"/>
            <p:cNvSpPr/>
            <p:nvPr>
              <p:custDataLst>
                <p:tags r:id="rId25"/>
              </p:custDataLst>
            </p:nvPr>
          </p:nvSpPr>
          <p:spPr>
            <a:xfrm>
              <a:off x="1168401" y="880789"/>
              <a:ext cx="265135" cy="228266"/>
            </a:xfrm>
            <a:custGeom>
              <a:avLst/>
              <a:gdLst>
                <a:gd name="connsiteX0" fmla="*/ 15925 w 265135"/>
                <a:gd name="connsiteY0" fmla="*/ 228267 h 228266"/>
                <a:gd name="connsiteX1" fmla="*/ 253903 w 265135"/>
                <a:gd name="connsiteY1" fmla="*/ 46927 h 228266"/>
                <a:gd name="connsiteX2" fmla="*/ 260673 w 265135"/>
                <a:gd name="connsiteY2" fmla="*/ 11233 h 228266"/>
                <a:gd name="connsiteX3" fmla="*/ 224979 w 265135"/>
                <a:gd name="connsiteY3" fmla="*/ 4463 h 228266"/>
                <a:gd name="connsiteX4" fmla="*/ 0 w 265135"/>
                <a:gd name="connsiteY4" fmla="*/ 140705 h 228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5135" h="228266">
                  <a:moveTo>
                    <a:pt x="15925" y="228267"/>
                  </a:moveTo>
                  <a:lnTo>
                    <a:pt x="253903" y="46927"/>
                  </a:lnTo>
                  <a:cubicBezTo>
                    <a:pt x="265635" y="38947"/>
                    <a:pt x="268664" y="22966"/>
                    <a:pt x="260673" y="11233"/>
                  </a:cubicBezTo>
                  <a:cubicBezTo>
                    <a:pt x="252693" y="-499"/>
                    <a:pt x="236711" y="-3528"/>
                    <a:pt x="224979" y="4463"/>
                  </a:cubicBezTo>
                  <a:lnTo>
                    <a:pt x="0" y="140705"/>
                  </a:lnTo>
                </a:path>
              </a:pathLst>
            </a:custGeom>
            <a:noFill/>
            <a:ln w="19050" cap="flat">
              <a:solidFill>
                <a:schemeClr val="accent2"/>
              </a:solidFill>
              <a:prstDash val="solid"/>
              <a:round/>
            </a:ln>
          </p:spPr>
          <p:txBody>
            <a:bodyPr rtlCol="0" anchor="ctr"/>
            <a:p>
              <a:endParaRPr lang="zh-CN" altLang="en-US"/>
            </a:p>
          </p:txBody>
        </p:sp>
        <p:sp>
          <p:nvSpPr>
            <p:cNvPr id="216" name="任意形状 215"/>
            <p:cNvSpPr/>
            <p:nvPr>
              <p:custDataLst>
                <p:tags r:id="rId26"/>
              </p:custDataLst>
            </p:nvPr>
          </p:nvSpPr>
          <p:spPr>
            <a:xfrm>
              <a:off x="1176663" y="1343054"/>
              <a:ext cx="128443" cy="128443"/>
            </a:xfrm>
            <a:custGeom>
              <a:avLst/>
              <a:gdLst>
                <a:gd name="connsiteX0" fmla="*/ 128443 w 128443"/>
                <a:gd name="connsiteY0" fmla="*/ 64222 h 128443"/>
                <a:gd name="connsiteX1" fmla="*/ 64222 w 128443"/>
                <a:gd name="connsiteY1" fmla="*/ 128443 h 128443"/>
                <a:gd name="connsiteX2" fmla="*/ 0 w 128443"/>
                <a:gd name="connsiteY2" fmla="*/ 64222 h 128443"/>
                <a:gd name="connsiteX3" fmla="*/ 64222 w 128443"/>
                <a:gd name="connsiteY3" fmla="*/ 0 h 128443"/>
                <a:gd name="connsiteX4" fmla="*/ 128443 w 128443"/>
                <a:gd name="connsiteY4" fmla="*/ 64222 h 128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443" h="128443">
                  <a:moveTo>
                    <a:pt x="128443" y="64222"/>
                  </a:moveTo>
                  <a:cubicBezTo>
                    <a:pt x="128443" y="99690"/>
                    <a:pt x="99690" y="128443"/>
                    <a:pt x="64222" y="128443"/>
                  </a:cubicBezTo>
                  <a:cubicBezTo>
                    <a:pt x="28753" y="128443"/>
                    <a:pt x="0" y="99690"/>
                    <a:pt x="0" y="64222"/>
                  </a:cubicBezTo>
                  <a:cubicBezTo>
                    <a:pt x="0" y="28753"/>
                    <a:pt x="28753" y="0"/>
                    <a:pt x="64222" y="0"/>
                  </a:cubicBezTo>
                  <a:cubicBezTo>
                    <a:pt x="99690" y="0"/>
                    <a:pt x="128443" y="28753"/>
                    <a:pt x="128443" y="64222"/>
                  </a:cubicBezTo>
                  <a:close/>
                </a:path>
              </a:pathLst>
            </a:custGeom>
            <a:noFill/>
            <a:ln w="19050" cap="flat">
              <a:solidFill>
                <a:schemeClr val="accent2"/>
              </a:solidFill>
              <a:prstDash val="solid"/>
              <a:round/>
            </a:ln>
          </p:spPr>
          <p:txBody>
            <a:bodyPr rtlCol="0" anchor="ctr"/>
            <a:p>
              <a:endParaRPr lang="zh-CN" altLang="en-US"/>
            </a:p>
          </p:txBody>
        </p:sp>
        <p:sp>
          <p:nvSpPr>
            <p:cNvPr id="217" name="任意形状 216"/>
            <p:cNvSpPr/>
            <p:nvPr>
              <p:custDataLst>
                <p:tags r:id="rId27"/>
              </p:custDataLst>
            </p:nvPr>
          </p:nvSpPr>
          <p:spPr>
            <a:xfrm rot="18900000">
              <a:off x="881247" y="1291677"/>
              <a:ext cx="179825" cy="179825"/>
            </a:xfrm>
            <a:custGeom>
              <a:avLst/>
              <a:gdLst>
                <a:gd name="connsiteX0" fmla="*/ 179825 w 179825"/>
                <a:gd name="connsiteY0" fmla="*/ 89913 h 179825"/>
                <a:gd name="connsiteX1" fmla="*/ 89913 w 179825"/>
                <a:gd name="connsiteY1" fmla="*/ 179825 h 179825"/>
                <a:gd name="connsiteX2" fmla="*/ 0 w 179825"/>
                <a:gd name="connsiteY2" fmla="*/ 89913 h 179825"/>
                <a:gd name="connsiteX3" fmla="*/ 89913 w 179825"/>
                <a:gd name="connsiteY3" fmla="*/ 0 h 179825"/>
                <a:gd name="connsiteX4" fmla="*/ 179825 w 179825"/>
                <a:gd name="connsiteY4" fmla="*/ 89913 h 179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9825" h="179825">
                  <a:moveTo>
                    <a:pt x="179825" y="89913"/>
                  </a:moveTo>
                  <a:cubicBezTo>
                    <a:pt x="179825" y="139570"/>
                    <a:pt x="139570" y="179825"/>
                    <a:pt x="89913" y="179825"/>
                  </a:cubicBezTo>
                  <a:cubicBezTo>
                    <a:pt x="40255" y="179825"/>
                    <a:pt x="0" y="139570"/>
                    <a:pt x="0" y="89913"/>
                  </a:cubicBezTo>
                  <a:cubicBezTo>
                    <a:pt x="0" y="40255"/>
                    <a:pt x="40255" y="0"/>
                    <a:pt x="89913" y="0"/>
                  </a:cubicBezTo>
                  <a:cubicBezTo>
                    <a:pt x="139570" y="0"/>
                    <a:pt x="179825" y="40255"/>
                    <a:pt x="179825" y="89913"/>
                  </a:cubicBezTo>
                  <a:close/>
                </a:path>
              </a:pathLst>
            </a:custGeom>
            <a:noFill/>
            <a:ln w="19050" cap="flat">
              <a:solidFill>
                <a:schemeClr val="accent2"/>
              </a:solidFill>
              <a:prstDash val="solid"/>
              <a:round/>
            </a:ln>
          </p:spPr>
          <p:txBody>
            <a:bodyPr rtlCol="0" anchor="ctr"/>
            <a:p>
              <a:endParaRPr lang="zh-CN" altLang="en-US"/>
            </a:p>
          </p:txBody>
        </p:sp>
        <p:sp>
          <p:nvSpPr>
            <p:cNvPr id="218" name="任意形状 217"/>
            <p:cNvSpPr/>
            <p:nvPr>
              <p:custDataLst>
                <p:tags r:id="rId28"/>
              </p:custDataLst>
            </p:nvPr>
          </p:nvSpPr>
          <p:spPr>
            <a:xfrm rot="16996800">
              <a:off x="939049" y="1349452"/>
              <a:ext cx="64221" cy="64221"/>
            </a:xfrm>
            <a:custGeom>
              <a:avLst/>
              <a:gdLst>
                <a:gd name="connsiteX0" fmla="*/ 64222 w 64221"/>
                <a:gd name="connsiteY0" fmla="*/ 32111 h 64221"/>
                <a:gd name="connsiteX1" fmla="*/ 32111 w 64221"/>
                <a:gd name="connsiteY1" fmla="*/ 64222 h 64221"/>
                <a:gd name="connsiteX2" fmla="*/ 0 w 64221"/>
                <a:gd name="connsiteY2" fmla="*/ 32111 h 64221"/>
                <a:gd name="connsiteX3" fmla="*/ 32111 w 64221"/>
                <a:gd name="connsiteY3" fmla="*/ 0 h 64221"/>
                <a:gd name="connsiteX4" fmla="*/ 64222 w 64221"/>
                <a:gd name="connsiteY4" fmla="*/ 32111 h 64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221" h="64221">
                  <a:moveTo>
                    <a:pt x="64222" y="32111"/>
                  </a:moveTo>
                  <a:cubicBezTo>
                    <a:pt x="64222" y="49845"/>
                    <a:pt x="49845" y="64222"/>
                    <a:pt x="32111" y="64222"/>
                  </a:cubicBezTo>
                  <a:cubicBezTo>
                    <a:pt x="14376" y="64222"/>
                    <a:pt x="0" y="49845"/>
                    <a:pt x="0" y="32111"/>
                  </a:cubicBezTo>
                  <a:cubicBezTo>
                    <a:pt x="0" y="14376"/>
                    <a:pt x="14376" y="0"/>
                    <a:pt x="32111" y="0"/>
                  </a:cubicBezTo>
                  <a:cubicBezTo>
                    <a:pt x="49845" y="0"/>
                    <a:pt x="64222" y="14376"/>
                    <a:pt x="64222" y="32111"/>
                  </a:cubicBezTo>
                  <a:close/>
                </a:path>
              </a:pathLst>
            </a:custGeom>
            <a:noFill/>
            <a:ln w="19050" cap="flat">
              <a:solidFill>
                <a:schemeClr val="accent2"/>
              </a:solidFill>
              <a:prstDash val="solid"/>
              <a:round/>
            </a:ln>
          </p:spPr>
          <p:txBody>
            <a:bodyPr rtlCol="0" anchor="ctr"/>
            <a:p>
              <a:endParaRPr lang="zh-CN" altLang="en-US"/>
            </a:p>
          </p:txBody>
        </p:sp>
        <p:sp>
          <p:nvSpPr>
            <p:cNvPr id="219" name="任意形状 218"/>
            <p:cNvSpPr/>
            <p:nvPr>
              <p:custDataLst>
                <p:tags r:id="rId29"/>
              </p:custDataLst>
            </p:nvPr>
          </p:nvSpPr>
          <p:spPr>
            <a:xfrm>
              <a:off x="1349110" y="1291684"/>
              <a:ext cx="135799" cy="128431"/>
            </a:xfrm>
            <a:custGeom>
              <a:avLst/>
              <a:gdLst>
                <a:gd name="connsiteX0" fmla="*/ 135799 w 135799"/>
                <a:gd name="connsiteY0" fmla="*/ 128432 h 128431"/>
                <a:gd name="connsiteX1" fmla="*/ 117455 w 135799"/>
                <a:gd name="connsiteY1" fmla="*/ 128432 h 128431"/>
                <a:gd name="connsiteX2" fmla="*/ 20863 w 135799"/>
                <a:gd name="connsiteY2" fmla="*/ 104278 h 128431"/>
                <a:gd name="connsiteX3" fmla="*/ 9131 w 135799"/>
                <a:gd name="connsiteY3" fmla="*/ 57124 h 128431"/>
                <a:gd name="connsiteX4" fmla="*/ 62423 w 135799"/>
                <a:gd name="connsiteY4" fmla="*/ 9166 h 128431"/>
                <a:gd name="connsiteX5" fmla="*/ 80767 w 135799"/>
                <a:gd name="connsiteY5" fmla="*/ 0 h 128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5799" h="128431">
                  <a:moveTo>
                    <a:pt x="135799" y="128432"/>
                  </a:moveTo>
                  <a:lnTo>
                    <a:pt x="117455" y="128432"/>
                  </a:lnTo>
                  <a:lnTo>
                    <a:pt x="20863" y="104278"/>
                  </a:lnTo>
                  <a:cubicBezTo>
                    <a:pt x="-522" y="98932"/>
                    <a:pt x="-7258" y="71862"/>
                    <a:pt x="9131" y="57124"/>
                  </a:cubicBezTo>
                  <a:lnTo>
                    <a:pt x="62423" y="9166"/>
                  </a:lnTo>
                  <a:lnTo>
                    <a:pt x="80767" y="0"/>
                  </a:lnTo>
                </a:path>
              </a:pathLst>
            </a:custGeom>
            <a:noFill/>
            <a:ln w="19050" cap="flat">
              <a:solidFill>
                <a:schemeClr val="accent2"/>
              </a:solidFill>
              <a:prstDash val="solid"/>
              <a:round/>
            </a:ln>
          </p:spPr>
          <p:txBody>
            <a:bodyPr rtlCol="0" anchor="ctr"/>
            <a:p>
              <a:endParaRPr lang="zh-CN" altLang="en-US"/>
            </a:p>
          </p:txBody>
        </p:sp>
        <p:sp>
          <p:nvSpPr>
            <p:cNvPr id="220" name="任意形状 219"/>
            <p:cNvSpPr/>
            <p:nvPr>
              <p:custDataLst>
                <p:tags r:id="rId30"/>
              </p:custDataLst>
            </p:nvPr>
          </p:nvSpPr>
          <p:spPr>
            <a:xfrm>
              <a:off x="1411521" y="1300850"/>
              <a:ext cx="55043" cy="119265"/>
            </a:xfrm>
            <a:custGeom>
              <a:avLst/>
              <a:gdLst>
                <a:gd name="connsiteX0" fmla="*/ 0 w 55043"/>
                <a:gd name="connsiteY0" fmla="*/ 0 h 119265"/>
                <a:gd name="connsiteX1" fmla="*/ 55044 w 55043"/>
                <a:gd name="connsiteY1" fmla="*/ 119265 h 119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043" h="119265">
                  <a:moveTo>
                    <a:pt x="0" y="0"/>
                  </a:moveTo>
                  <a:lnTo>
                    <a:pt x="55044" y="119265"/>
                  </a:lnTo>
                </a:path>
              </a:pathLst>
            </a:custGeom>
            <a:ln w="19050" cap="flat">
              <a:solidFill>
                <a:schemeClr val="accent2"/>
              </a:solidFill>
              <a:prstDash val="solid"/>
              <a:round/>
            </a:ln>
          </p:spPr>
          <p:txBody>
            <a:bodyPr rtlCol="0" anchor="ctr"/>
            <a:p>
              <a:endParaRPr lang="zh-CN" altLang="en-US"/>
            </a:p>
          </p:txBody>
        </p:sp>
        <p:sp>
          <p:nvSpPr>
            <p:cNvPr id="221" name="任意形状 220"/>
            <p:cNvSpPr/>
            <p:nvPr>
              <p:custDataLst>
                <p:tags r:id="rId31"/>
              </p:custDataLst>
            </p:nvPr>
          </p:nvSpPr>
          <p:spPr>
            <a:xfrm>
              <a:off x="1231798" y="1398188"/>
              <a:ext cx="18163" cy="18163"/>
            </a:xfrm>
            <a:custGeom>
              <a:avLst/>
              <a:gdLst>
                <a:gd name="connsiteX0" fmla="*/ 0 w 18163"/>
                <a:gd name="connsiteY0" fmla="*/ 18163 h 18163"/>
                <a:gd name="connsiteX1" fmla="*/ 18163 w 18163"/>
                <a:gd name="connsiteY1" fmla="*/ 0 h 18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163" h="18163">
                  <a:moveTo>
                    <a:pt x="0" y="18163"/>
                  </a:moveTo>
                  <a:lnTo>
                    <a:pt x="18163" y="0"/>
                  </a:lnTo>
                </a:path>
              </a:pathLst>
            </a:custGeom>
            <a:ln w="19050" cap="flat">
              <a:solidFill>
                <a:schemeClr val="accent2"/>
              </a:solidFill>
              <a:prstDash val="solid"/>
              <a:round/>
            </a:ln>
          </p:spPr>
          <p:txBody>
            <a:bodyPr rtlCol="0" anchor="ctr"/>
            <a:p>
              <a:endParaRPr lang="zh-CN" altLang="en-US"/>
            </a:p>
          </p:txBody>
        </p:sp>
        <p:sp>
          <p:nvSpPr>
            <p:cNvPr id="222" name="任意形状 221"/>
            <p:cNvSpPr/>
            <p:nvPr>
              <p:custDataLst>
                <p:tags r:id="rId32"/>
              </p:custDataLst>
            </p:nvPr>
          </p:nvSpPr>
          <p:spPr>
            <a:xfrm>
              <a:off x="1253725" y="1253153"/>
              <a:ext cx="95382" cy="107329"/>
            </a:xfrm>
            <a:custGeom>
              <a:avLst/>
              <a:gdLst>
                <a:gd name="connsiteX0" fmla="*/ 0 w 95382"/>
                <a:gd name="connsiteY0" fmla="*/ 0 h 107329"/>
                <a:gd name="connsiteX1" fmla="*/ 95383 w 95382"/>
                <a:gd name="connsiteY1" fmla="*/ 107330 h 107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382" h="107329">
                  <a:moveTo>
                    <a:pt x="0" y="0"/>
                  </a:moveTo>
                  <a:lnTo>
                    <a:pt x="95383" y="107330"/>
                  </a:lnTo>
                </a:path>
              </a:pathLst>
            </a:custGeom>
            <a:ln w="19050" cap="flat">
              <a:solidFill>
                <a:schemeClr val="accent2"/>
              </a:solidFill>
              <a:prstDash val="solid"/>
              <a:round/>
            </a:ln>
          </p:spPr>
          <p:txBody>
            <a:bodyPr rtlCol="0" anchor="ctr"/>
            <a:p>
              <a:endParaRPr lang="zh-CN" altLang="en-US"/>
            </a:p>
          </p:txBody>
        </p:sp>
      </p:grpSp>
      <p:grpSp>
        <p:nvGrpSpPr>
          <p:cNvPr id="396" name="组合 395"/>
          <p:cNvGrpSpPr/>
          <p:nvPr>
            <p:custDataLst>
              <p:tags r:id="rId33"/>
            </p:custDataLst>
          </p:nvPr>
        </p:nvGrpSpPr>
        <p:grpSpPr>
          <a:xfrm>
            <a:off x="4527826" y="1319052"/>
            <a:ext cx="360000" cy="360000"/>
            <a:chOff x="1870986" y="880902"/>
            <a:chExt cx="590811" cy="590708"/>
          </a:xfrm>
        </p:grpSpPr>
        <p:sp>
          <p:nvSpPr>
            <p:cNvPr id="225" name="任意形状 224"/>
            <p:cNvSpPr/>
            <p:nvPr>
              <p:custDataLst>
                <p:tags r:id="rId34"/>
              </p:custDataLst>
            </p:nvPr>
          </p:nvSpPr>
          <p:spPr>
            <a:xfrm>
              <a:off x="2298587" y="1411152"/>
              <a:ext cx="18163" cy="18163"/>
            </a:xfrm>
            <a:custGeom>
              <a:avLst/>
              <a:gdLst>
                <a:gd name="connsiteX0" fmla="*/ 0 w 18163"/>
                <a:gd name="connsiteY0" fmla="*/ 18163 h 18163"/>
                <a:gd name="connsiteX1" fmla="*/ 18163 w 18163"/>
                <a:gd name="connsiteY1" fmla="*/ 0 h 18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163" h="18163">
                  <a:moveTo>
                    <a:pt x="0" y="18163"/>
                  </a:moveTo>
                  <a:lnTo>
                    <a:pt x="18163" y="0"/>
                  </a:lnTo>
                </a:path>
              </a:pathLst>
            </a:custGeom>
            <a:ln w="19050" cap="flat">
              <a:solidFill>
                <a:schemeClr val="accent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6" name="任意形状 225"/>
            <p:cNvSpPr/>
            <p:nvPr>
              <p:custDataLst>
                <p:tags r:id="rId35"/>
              </p:custDataLst>
            </p:nvPr>
          </p:nvSpPr>
          <p:spPr>
            <a:xfrm>
              <a:off x="1913269" y="1411152"/>
              <a:ext cx="18174" cy="18163"/>
            </a:xfrm>
            <a:custGeom>
              <a:avLst/>
              <a:gdLst>
                <a:gd name="connsiteX0" fmla="*/ 0 w 18174"/>
                <a:gd name="connsiteY0" fmla="*/ 18163 h 18163"/>
                <a:gd name="connsiteX1" fmla="*/ 18175 w 18174"/>
                <a:gd name="connsiteY1" fmla="*/ 0 h 18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174" h="18163">
                  <a:moveTo>
                    <a:pt x="0" y="18163"/>
                  </a:moveTo>
                  <a:lnTo>
                    <a:pt x="18175" y="0"/>
                  </a:lnTo>
                </a:path>
              </a:pathLst>
            </a:custGeom>
            <a:ln w="19050" cap="flat">
              <a:solidFill>
                <a:schemeClr val="accent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7" name="任意形状 226"/>
            <p:cNvSpPr/>
            <p:nvPr>
              <p:custDataLst>
                <p:tags r:id="rId36"/>
              </p:custDataLst>
            </p:nvPr>
          </p:nvSpPr>
          <p:spPr>
            <a:xfrm>
              <a:off x="1990342" y="1411152"/>
              <a:ext cx="18163" cy="18163"/>
            </a:xfrm>
            <a:custGeom>
              <a:avLst/>
              <a:gdLst>
                <a:gd name="connsiteX0" fmla="*/ 0 w 18163"/>
                <a:gd name="connsiteY0" fmla="*/ 18163 h 18163"/>
                <a:gd name="connsiteX1" fmla="*/ 18163 w 18163"/>
                <a:gd name="connsiteY1" fmla="*/ 0 h 18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163" h="18163">
                  <a:moveTo>
                    <a:pt x="0" y="18163"/>
                  </a:moveTo>
                  <a:lnTo>
                    <a:pt x="18163" y="0"/>
                  </a:lnTo>
                </a:path>
              </a:pathLst>
            </a:custGeom>
            <a:ln w="19050" cap="flat">
              <a:solidFill>
                <a:schemeClr val="accent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8" name="任意形状 227"/>
            <p:cNvSpPr/>
            <p:nvPr>
              <p:custDataLst>
                <p:tags r:id="rId37"/>
              </p:custDataLst>
            </p:nvPr>
          </p:nvSpPr>
          <p:spPr>
            <a:xfrm>
              <a:off x="2067403" y="1411152"/>
              <a:ext cx="18163" cy="18163"/>
            </a:xfrm>
            <a:custGeom>
              <a:avLst/>
              <a:gdLst>
                <a:gd name="connsiteX0" fmla="*/ 0 w 18163"/>
                <a:gd name="connsiteY0" fmla="*/ 18163 h 18163"/>
                <a:gd name="connsiteX1" fmla="*/ 18163 w 18163"/>
                <a:gd name="connsiteY1" fmla="*/ 0 h 18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163" h="18163">
                  <a:moveTo>
                    <a:pt x="0" y="18163"/>
                  </a:moveTo>
                  <a:lnTo>
                    <a:pt x="18163" y="0"/>
                  </a:lnTo>
                </a:path>
              </a:pathLst>
            </a:custGeom>
            <a:ln w="19050" cap="flat">
              <a:solidFill>
                <a:schemeClr val="accent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9" name="任意形状 228"/>
            <p:cNvSpPr/>
            <p:nvPr>
              <p:custDataLst>
                <p:tags r:id="rId38"/>
              </p:custDataLst>
            </p:nvPr>
          </p:nvSpPr>
          <p:spPr>
            <a:xfrm>
              <a:off x="2144464" y="1411152"/>
              <a:ext cx="18163" cy="18163"/>
            </a:xfrm>
            <a:custGeom>
              <a:avLst/>
              <a:gdLst>
                <a:gd name="connsiteX0" fmla="*/ 0 w 18163"/>
                <a:gd name="connsiteY0" fmla="*/ 18163 h 18163"/>
                <a:gd name="connsiteX1" fmla="*/ 18163 w 18163"/>
                <a:gd name="connsiteY1" fmla="*/ 0 h 18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163" h="18163">
                  <a:moveTo>
                    <a:pt x="0" y="18163"/>
                  </a:moveTo>
                  <a:lnTo>
                    <a:pt x="18163" y="0"/>
                  </a:lnTo>
                </a:path>
              </a:pathLst>
            </a:custGeom>
            <a:ln w="19050" cap="flat">
              <a:solidFill>
                <a:schemeClr val="accent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0" name="任意形状 229"/>
            <p:cNvSpPr/>
            <p:nvPr>
              <p:custDataLst>
                <p:tags r:id="rId39"/>
              </p:custDataLst>
            </p:nvPr>
          </p:nvSpPr>
          <p:spPr>
            <a:xfrm>
              <a:off x="2221526" y="1411152"/>
              <a:ext cx="18163" cy="18163"/>
            </a:xfrm>
            <a:custGeom>
              <a:avLst/>
              <a:gdLst>
                <a:gd name="connsiteX0" fmla="*/ 0 w 18163"/>
                <a:gd name="connsiteY0" fmla="*/ 18163 h 18163"/>
                <a:gd name="connsiteX1" fmla="*/ 18163 w 18163"/>
                <a:gd name="connsiteY1" fmla="*/ 0 h 18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163" h="18163">
                  <a:moveTo>
                    <a:pt x="0" y="18163"/>
                  </a:moveTo>
                  <a:lnTo>
                    <a:pt x="18163" y="0"/>
                  </a:lnTo>
                </a:path>
              </a:pathLst>
            </a:custGeom>
            <a:ln w="19050" cap="flat">
              <a:solidFill>
                <a:schemeClr val="accent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1" name="任意形状 230"/>
            <p:cNvSpPr/>
            <p:nvPr>
              <p:custDataLst>
                <p:tags r:id="rId40"/>
              </p:custDataLst>
            </p:nvPr>
          </p:nvSpPr>
          <p:spPr>
            <a:xfrm>
              <a:off x="1870986" y="1368869"/>
              <a:ext cx="488059" cy="102741"/>
            </a:xfrm>
            <a:custGeom>
              <a:avLst/>
              <a:gdLst>
                <a:gd name="connsiteX0" fmla="*/ 51371 w 488059"/>
                <a:gd name="connsiteY0" fmla="*/ 102741 h 102741"/>
                <a:gd name="connsiteX1" fmla="*/ 0 w 488059"/>
                <a:gd name="connsiteY1" fmla="*/ 51371 h 102741"/>
                <a:gd name="connsiteX2" fmla="*/ 51371 w 488059"/>
                <a:gd name="connsiteY2" fmla="*/ 0 h 102741"/>
                <a:gd name="connsiteX3" fmla="*/ 436689 w 488059"/>
                <a:gd name="connsiteY3" fmla="*/ 0 h 102741"/>
                <a:gd name="connsiteX4" fmla="*/ 488059 w 488059"/>
                <a:gd name="connsiteY4" fmla="*/ 51371 h 102741"/>
                <a:gd name="connsiteX5" fmla="*/ 436689 w 488059"/>
                <a:gd name="connsiteY5" fmla="*/ 102741 h 102741"/>
                <a:gd name="connsiteX6" fmla="*/ 51371 w 488059"/>
                <a:gd name="connsiteY6" fmla="*/ 102741 h 102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8059" h="102741">
                  <a:moveTo>
                    <a:pt x="51371" y="102741"/>
                  </a:moveTo>
                  <a:cubicBezTo>
                    <a:pt x="23001" y="102741"/>
                    <a:pt x="0" y="79740"/>
                    <a:pt x="0" y="51371"/>
                  </a:cubicBezTo>
                  <a:cubicBezTo>
                    <a:pt x="0" y="23001"/>
                    <a:pt x="23001" y="0"/>
                    <a:pt x="51371" y="0"/>
                  </a:cubicBezTo>
                  <a:lnTo>
                    <a:pt x="436689" y="0"/>
                  </a:lnTo>
                  <a:cubicBezTo>
                    <a:pt x="465059" y="0"/>
                    <a:pt x="488059" y="23001"/>
                    <a:pt x="488059" y="51371"/>
                  </a:cubicBezTo>
                  <a:cubicBezTo>
                    <a:pt x="488059" y="79740"/>
                    <a:pt x="465059" y="102741"/>
                    <a:pt x="436689" y="102741"/>
                  </a:cubicBezTo>
                  <a:lnTo>
                    <a:pt x="51371" y="102741"/>
                  </a:lnTo>
                  <a:close/>
                </a:path>
              </a:pathLst>
            </a:custGeom>
            <a:noFill/>
            <a:ln w="19050" cap="flat">
              <a:solidFill>
                <a:schemeClr val="accent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2" name="任意形状 231"/>
            <p:cNvSpPr/>
            <p:nvPr>
              <p:custDataLst>
                <p:tags r:id="rId41"/>
              </p:custDataLst>
            </p:nvPr>
          </p:nvSpPr>
          <p:spPr>
            <a:xfrm>
              <a:off x="2050788" y="957860"/>
              <a:ext cx="1130" cy="205493"/>
            </a:xfrm>
            <a:custGeom>
              <a:avLst/>
              <a:gdLst>
                <a:gd name="connsiteX0" fmla="*/ 0 w 1130"/>
                <a:gd name="connsiteY0" fmla="*/ 0 h 205493"/>
                <a:gd name="connsiteX1" fmla="*/ 0 w 1130"/>
                <a:gd name="connsiteY1" fmla="*/ 205493 h 205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0" h="205493">
                  <a:moveTo>
                    <a:pt x="0" y="0"/>
                  </a:moveTo>
                  <a:lnTo>
                    <a:pt x="0" y="205493"/>
                  </a:lnTo>
                </a:path>
              </a:pathLst>
            </a:custGeom>
            <a:ln w="19050" cap="flat">
              <a:solidFill>
                <a:schemeClr val="accent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3" name="任意形状 232"/>
            <p:cNvSpPr/>
            <p:nvPr>
              <p:custDataLst>
                <p:tags r:id="rId42"/>
              </p:custDataLst>
            </p:nvPr>
          </p:nvSpPr>
          <p:spPr>
            <a:xfrm>
              <a:off x="1935196" y="1163365"/>
              <a:ext cx="333947" cy="154122"/>
            </a:xfrm>
            <a:custGeom>
              <a:avLst/>
              <a:gdLst>
                <a:gd name="connsiteX0" fmla="*/ 333948 w 333947"/>
                <a:gd name="connsiteY0" fmla="*/ 154123 h 154122"/>
                <a:gd name="connsiteX1" fmla="*/ 0 w 333947"/>
                <a:gd name="connsiteY1" fmla="*/ 154123 h 154122"/>
                <a:gd name="connsiteX2" fmla="*/ 0 w 333947"/>
                <a:gd name="connsiteY2" fmla="*/ 38531 h 154122"/>
                <a:gd name="connsiteX3" fmla="*/ 38531 w 333947"/>
                <a:gd name="connsiteY3" fmla="*/ 0 h 154122"/>
                <a:gd name="connsiteX4" fmla="*/ 147703 w 333947"/>
                <a:gd name="connsiteY4" fmla="*/ 0 h 154122"/>
                <a:gd name="connsiteX5" fmla="*/ 168251 w 333947"/>
                <a:gd name="connsiteY5" fmla="*/ 10274 h 154122"/>
                <a:gd name="connsiteX6" fmla="*/ 199073 w 333947"/>
                <a:gd name="connsiteY6" fmla="*/ 51371 h 154122"/>
                <a:gd name="connsiteX7" fmla="*/ 308246 w 333947"/>
                <a:gd name="connsiteY7" fmla="*/ 51371 h 154122"/>
                <a:gd name="connsiteX8" fmla="*/ 333937 w 333947"/>
                <a:gd name="connsiteY8" fmla="*/ 77061 h 154122"/>
                <a:gd name="connsiteX9" fmla="*/ 333937 w 333947"/>
                <a:gd name="connsiteY9" fmla="*/ 154123 h 154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3947" h="154122">
                  <a:moveTo>
                    <a:pt x="333948" y="154123"/>
                  </a:moveTo>
                  <a:lnTo>
                    <a:pt x="0" y="154123"/>
                  </a:lnTo>
                  <a:lnTo>
                    <a:pt x="0" y="38531"/>
                  </a:lnTo>
                  <a:lnTo>
                    <a:pt x="38531" y="0"/>
                  </a:lnTo>
                  <a:lnTo>
                    <a:pt x="147703" y="0"/>
                  </a:lnTo>
                  <a:cubicBezTo>
                    <a:pt x="155784" y="0"/>
                    <a:pt x="163402" y="3809"/>
                    <a:pt x="168251" y="10274"/>
                  </a:cubicBezTo>
                  <a:lnTo>
                    <a:pt x="199073" y="51371"/>
                  </a:lnTo>
                  <a:lnTo>
                    <a:pt x="308246" y="51371"/>
                  </a:lnTo>
                  <a:cubicBezTo>
                    <a:pt x="322431" y="51371"/>
                    <a:pt x="333937" y="62865"/>
                    <a:pt x="333937" y="77061"/>
                  </a:cubicBezTo>
                  <a:lnTo>
                    <a:pt x="333937" y="154123"/>
                  </a:lnTo>
                  <a:close/>
                </a:path>
              </a:pathLst>
            </a:custGeom>
            <a:noFill/>
            <a:ln w="19050" cap="flat">
              <a:solidFill>
                <a:schemeClr val="accent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4" name="任意形状 233"/>
            <p:cNvSpPr/>
            <p:nvPr>
              <p:custDataLst>
                <p:tags r:id="rId43"/>
              </p:custDataLst>
            </p:nvPr>
          </p:nvSpPr>
          <p:spPr>
            <a:xfrm>
              <a:off x="1973727" y="957860"/>
              <a:ext cx="252207" cy="256875"/>
            </a:xfrm>
            <a:custGeom>
              <a:avLst/>
              <a:gdLst>
                <a:gd name="connsiteX0" fmla="*/ 252207 w 252207"/>
                <a:gd name="connsiteY0" fmla="*/ 256875 h 256875"/>
                <a:gd name="connsiteX1" fmla="*/ 205505 w 252207"/>
                <a:gd name="connsiteY1" fmla="*/ 0 h 256875"/>
                <a:gd name="connsiteX2" fmla="*/ 48364 w 252207"/>
                <a:gd name="connsiteY2" fmla="*/ 0 h 256875"/>
                <a:gd name="connsiteX3" fmla="*/ 22877 w 252207"/>
                <a:gd name="connsiteY3" fmla="*/ 22504 h 256875"/>
                <a:gd name="connsiteX4" fmla="*/ 0 w 252207"/>
                <a:gd name="connsiteY4" fmla="*/ 205505 h 25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207" h="256875">
                  <a:moveTo>
                    <a:pt x="252207" y="256875"/>
                  </a:moveTo>
                  <a:lnTo>
                    <a:pt x="205505" y="0"/>
                  </a:lnTo>
                  <a:lnTo>
                    <a:pt x="48364" y="0"/>
                  </a:lnTo>
                  <a:cubicBezTo>
                    <a:pt x="35411" y="0"/>
                    <a:pt x="24482" y="9652"/>
                    <a:pt x="22877" y="22504"/>
                  </a:cubicBezTo>
                  <a:lnTo>
                    <a:pt x="0" y="205505"/>
                  </a:lnTo>
                </a:path>
              </a:pathLst>
            </a:custGeom>
            <a:noFill/>
            <a:ln w="19050" cap="flat">
              <a:solidFill>
                <a:schemeClr val="accent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5" name="任意形状 234"/>
            <p:cNvSpPr/>
            <p:nvPr>
              <p:custDataLst>
                <p:tags r:id="rId44"/>
              </p:custDataLst>
            </p:nvPr>
          </p:nvSpPr>
          <p:spPr>
            <a:xfrm>
              <a:off x="2270986" y="1149700"/>
              <a:ext cx="32099" cy="25397"/>
            </a:xfrm>
            <a:custGeom>
              <a:avLst/>
              <a:gdLst>
                <a:gd name="connsiteX0" fmla="*/ 0 w 32099"/>
                <a:gd name="connsiteY0" fmla="*/ 0 h 25397"/>
                <a:gd name="connsiteX1" fmla="*/ 32100 w 32099"/>
                <a:gd name="connsiteY1" fmla="*/ 25397 h 25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2099" h="25397">
                  <a:moveTo>
                    <a:pt x="0" y="0"/>
                  </a:moveTo>
                  <a:lnTo>
                    <a:pt x="32100" y="25397"/>
                  </a:lnTo>
                </a:path>
              </a:pathLst>
            </a:custGeom>
            <a:ln w="19050" cap="flat">
              <a:solidFill>
                <a:schemeClr val="accent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6" name="任意形状 235"/>
            <p:cNvSpPr/>
            <p:nvPr>
              <p:custDataLst>
                <p:tags r:id="rId45"/>
              </p:custDataLst>
            </p:nvPr>
          </p:nvSpPr>
          <p:spPr>
            <a:xfrm>
              <a:off x="2303074" y="1124823"/>
              <a:ext cx="158723" cy="114722"/>
            </a:xfrm>
            <a:custGeom>
              <a:avLst/>
              <a:gdLst>
                <a:gd name="connsiteX0" fmla="*/ 158723 w 158723"/>
                <a:gd name="connsiteY0" fmla="*/ 0 h 114722"/>
                <a:gd name="connsiteX1" fmla="*/ 141317 w 158723"/>
                <a:gd name="connsiteY1" fmla="*/ 72879 h 114722"/>
                <a:gd name="connsiteX2" fmla="*/ 104968 w 158723"/>
                <a:gd name="connsiteY2" fmla="*/ 112382 h 114722"/>
                <a:gd name="connsiteX3" fmla="*/ 53631 w 158723"/>
                <a:gd name="connsiteY3" fmla="*/ 100492 h 114722"/>
                <a:gd name="connsiteX4" fmla="*/ 0 w 158723"/>
                <a:gd name="connsiteY4" fmla="*/ 50274 h 114722"/>
                <a:gd name="connsiteX5" fmla="*/ 158712 w 158723"/>
                <a:gd name="connsiteY5" fmla="*/ 0 h 114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8723" h="114722">
                  <a:moveTo>
                    <a:pt x="158723" y="0"/>
                  </a:moveTo>
                  <a:lnTo>
                    <a:pt x="141317" y="72879"/>
                  </a:lnTo>
                  <a:cubicBezTo>
                    <a:pt x="136717" y="92636"/>
                    <a:pt x="121944" y="107217"/>
                    <a:pt x="104968" y="112382"/>
                  </a:cubicBezTo>
                  <a:cubicBezTo>
                    <a:pt x="87957" y="117559"/>
                    <a:pt x="68460" y="114383"/>
                    <a:pt x="53631" y="100492"/>
                  </a:cubicBezTo>
                  <a:lnTo>
                    <a:pt x="0" y="50274"/>
                  </a:lnTo>
                  <a:lnTo>
                    <a:pt x="158712" y="0"/>
                  </a:lnTo>
                  <a:close/>
                </a:path>
              </a:pathLst>
            </a:custGeom>
            <a:noFill/>
            <a:ln w="19050" cap="flat">
              <a:solidFill>
                <a:schemeClr val="accent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7" name="任意形状 236"/>
            <p:cNvSpPr/>
            <p:nvPr>
              <p:custDataLst>
                <p:tags r:id="rId46"/>
              </p:custDataLst>
            </p:nvPr>
          </p:nvSpPr>
          <p:spPr>
            <a:xfrm>
              <a:off x="2401690" y="955283"/>
              <a:ext cx="29612" cy="179203"/>
            </a:xfrm>
            <a:custGeom>
              <a:avLst/>
              <a:gdLst>
                <a:gd name="connsiteX0" fmla="*/ 29613 w 29612"/>
                <a:gd name="connsiteY0" fmla="*/ 179203 h 179203"/>
                <a:gd name="connsiteX1" fmla="*/ 0 w 29612"/>
                <a:gd name="connsiteY1" fmla="*/ 0 h 179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612" h="179203">
                  <a:moveTo>
                    <a:pt x="29613" y="179203"/>
                  </a:moveTo>
                  <a:lnTo>
                    <a:pt x="0" y="0"/>
                  </a:lnTo>
                </a:path>
              </a:pathLst>
            </a:custGeom>
            <a:ln w="19050" cap="flat">
              <a:solidFill>
                <a:schemeClr val="accent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8" name="任意形状 237"/>
            <p:cNvSpPr/>
            <p:nvPr>
              <p:custDataLst>
                <p:tags r:id="rId47"/>
              </p:custDataLst>
            </p:nvPr>
          </p:nvSpPr>
          <p:spPr>
            <a:xfrm>
              <a:off x="2448912" y="905258"/>
              <a:ext cx="12885" cy="219565"/>
            </a:xfrm>
            <a:custGeom>
              <a:avLst/>
              <a:gdLst>
                <a:gd name="connsiteX0" fmla="*/ 0 w 12885"/>
                <a:gd name="connsiteY0" fmla="*/ 0 h 219565"/>
                <a:gd name="connsiteX1" fmla="*/ 12885 w 12885"/>
                <a:gd name="connsiteY1" fmla="*/ 219565 h 219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85" h="219565">
                  <a:moveTo>
                    <a:pt x="0" y="0"/>
                  </a:moveTo>
                  <a:lnTo>
                    <a:pt x="12885" y="219565"/>
                  </a:lnTo>
                </a:path>
              </a:pathLst>
            </a:custGeom>
            <a:ln w="19050" cap="flat">
              <a:solidFill>
                <a:schemeClr val="accent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9" name="任意形状 238"/>
            <p:cNvSpPr/>
            <p:nvPr>
              <p:custDataLst>
                <p:tags r:id="rId48"/>
              </p:custDataLst>
            </p:nvPr>
          </p:nvSpPr>
          <p:spPr>
            <a:xfrm>
              <a:off x="1935196" y="1240426"/>
              <a:ext cx="51381" cy="1130"/>
            </a:xfrm>
            <a:custGeom>
              <a:avLst/>
              <a:gdLst>
                <a:gd name="connsiteX0" fmla="*/ 51382 w 51381"/>
                <a:gd name="connsiteY0" fmla="*/ 0 h 1130"/>
                <a:gd name="connsiteX1" fmla="*/ 0 w 51381"/>
                <a:gd name="connsiteY1" fmla="*/ 0 h 1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1381" h="1130">
                  <a:moveTo>
                    <a:pt x="51382" y="0"/>
                  </a:moveTo>
                  <a:lnTo>
                    <a:pt x="0" y="0"/>
                  </a:lnTo>
                </a:path>
              </a:pathLst>
            </a:custGeom>
            <a:ln w="19050" cap="flat">
              <a:solidFill>
                <a:schemeClr val="accent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0" name="任意形状 239"/>
            <p:cNvSpPr/>
            <p:nvPr>
              <p:custDataLst>
                <p:tags r:id="rId49"/>
              </p:custDataLst>
            </p:nvPr>
          </p:nvSpPr>
          <p:spPr>
            <a:xfrm>
              <a:off x="2190127" y="880902"/>
              <a:ext cx="258826" cy="223587"/>
            </a:xfrm>
            <a:custGeom>
              <a:avLst/>
              <a:gdLst>
                <a:gd name="connsiteX0" fmla="*/ 15767 w 258826"/>
                <a:gd name="connsiteY0" fmla="*/ 223587 h 223587"/>
                <a:gd name="connsiteX1" fmla="*/ 247596 w 258826"/>
                <a:gd name="connsiteY1" fmla="*/ 46927 h 223587"/>
                <a:gd name="connsiteX2" fmla="*/ 254366 w 258826"/>
                <a:gd name="connsiteY2" fmla="*/ 11233 h 223587"/>
                <a:gd name="connsiteX3" fmla="*/ 218672 w 258826"/>
                <a:gd name="connsiteY3" fmla="*/ 4463 h 223587"/>
                <a:gd name="connsiteX4" fmla="*/ 0 w 258826"/>
                <a:gd name="connsiteY4" fmla="*/ 136885 h 223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26" h="223587">
                  <a:moveTo>
                    <a:pt x="15767" y="223587"/>
                  </a:moveTo>
                  <a:lnTo>
                    <a:pt x="247596" y="46927"/>
                  </a:lnTo>
                  <a:cubicBezTo>
                    <a:pt x="259316" y="38947"/>
                    <a:pt x="262357" y="22966"/>
                    <a:pt x="254366" y="11233"/>
                  </a:cubicBezTo>
                  <a:cubicBezTo>
                    <a:pt x="246386" y="-499"/>
                    <a:pt x="230404" y="-3528"/>
                    <a:pt x="218672" y="4463"/>
                  </a:cubicBezTo>
                  <a:lnTo>
                    <a:pt x="0" y="136885"/>
                  </a:lnTo>
                </a:path>
              </a:pathLst>
            </a:custGeom>
            <a:noFill/>
            <a:ln w="19050" cap="flat">
              <a:solidFill>
                <a:schemeClr val="accent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398" name="组合 397"/>
          <p:cNvGrpSpPr/>
          <p:nvPr>
            <p:custDataLst>
              <p:tags r:id="rId50"/>
            </p:custDataLst>
          </p:nvPr>
        </p:nvGrpSpPr>
        <p:grpSpPr>
          <a:xfrm>
            <a:off x="8077485" y="1328258"/>
            <a:ext cx="360000" cy="360000"/>
            <a:chOff x="3837590" y="919318"/>
            <a:chExt cx="603674" cy="565132"/>
          </a:xfrm>
        </p:grpSpPr>
        <p:sp>
          <p:nvSpPr>
            <p:cNvPr id="302" name="任意形状 301"/>
            <p:cNvSpPr/>
            <p:nvPr>
              <p:custDataLst>
                <p:tags r:id="rId51"/>
              </p:custDataLst>
            </p:nvPr>
          </p:nvSpPr>
          <p:spPr>
            <a:xfrm rot="18900000">
              <a:off x="4261439" y="1291797"/>
              <a:ext cx="179825" cy="179825"/>
            </a:xfrm>
            <a:custGeom>
              <a:avLst/>
              <a:gdLst>
                <a:gd name="connsiteX0" fmla="*/ 179825 w 179825"/>
                <a:gd name="connsiteY0" fmla="*/ 89913 h 179825"/>
                <a:gd name="connsiteX1" fmla="*/ 89913 w 179825"/>
                <a:gd name="connsiteY1" fmla="*/ 179825 h 179825"/>
                <a:gd name="connsiteX2" fmla="*/ 0 w 179825"/>
                <a:gd name="connsiteY2" fmla="*/ 89913 h 179825"/>
                <a:gd name="connsiteX3" fmla="*/ 89913 w 179825"/>
                <a:gd name="connsiteY3" fmla="*/ 0 h 179825"/>
                <a:gd name="connsiteX4" fmla="*/ 179825 w 179825"/>
                <a:gd name="connsiteY4" fmla="*/ 89913 h 179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9825" h="179825">
                  <a:moveTo>
                    <a:pt x="179825" y="89913"/>
                  </a:moveTo>
                  <a:cubicBezTo>
                    <a:pt x="179825" y="139570"/>
                    <a:pt x="139570" y="179825"/>
                    <a:pt x="89913" y="179825"/>
                  </a:cubicBezTo>
                  <a:cubicBezTo>
                    <a:pt x="40255" y="179825"/>
                    <a:pt x="0" y="139570"/>
                    <a:pt x="0" y="89913"/>
                  </a:cubicBezTo>
                  <a:cubicBezTo>
                    <a:pt x="0" y="40255"/>
                    <a:pt x="40255" y="0"/>
                    <a:pt x="89913" y="0"/>
                  </a:cubicBezTo>
                  <a:cubicBezTo>
                    <a:pt x="139570" y="0"/>
                    <a:pt x="179825" y="40255"/>
                    <a:pt x="179825" y="89913"/>
                  </a:cubicBezTo>
                  <a:close/>
                </a:path>
              </a:pathLst>
            </a:custGeom>
            <a:noFill/>
            <a:ln w="19050" cap="flat">
              <a:solidFill>
                <a:schemeClr val="accent2"/>
              </a:solidFill>
              <a:prstDash val="solid"/>
              <a:round/>
            </a:ln>
          </p:spPr>
          <p:txBody>
            <a:bodyPr rtlCol="0" anchor="ctr"/>
            <a:p>
              <a:endParaRPr lang="zh-CN" altLang="en-US"/>
            </a:p>
          </p:txBody>
        </p:sp>
        <p:sp>
          <p:nvSpPr>
            <p:cNvPr id="303" name="任意形状 302"/>
            <p:cNvSpPr/>
            <p:nvPr>
              <p:custDataLst>
                <p:tags r:id="rId52"/>
              </p:custDataLst>
            </p:nvPr>
          </p:nvSpPr>
          <p:spPr>
            <a:xfrm rot="18900000">
              <a:off x="4319241" y="1349598"/>
              <a:ext cx="64221" cy="64221"/>
            </a:xfrm>
            <a:custGeom>
              <a:avLst/>
              <a:gdLst>
                <a:gd name="connsiteX0" fmla="*/ 64222 w 64221"/>
                <a:gd name="connsiteY0" fmla="*/ 32111 h 64221"/>
                <a:gd name="connsiteX1" fmla="*/ 32111 w 64221"/>
                <a:gd name="connsiteY1" fmla="*/ 64222 h 64221"/>
                <a:gd name="connsiteX2" fmla="*/ 0 w 64221"/>
                <a:gd name="connsiteY2" fmla="*/ 32111 h 64221"/>
                <a:gd name="connsiteX3" fmla="*/ 32111 w 64221"/>
                <a:gd name="connsiteY3" fmla="*/ 0 h 64221"/>
                <a:gd name="connsiteX4" fmla="*/ 64222 w 64221"/>
                <a:gd name="connsiteY4" fmla="*/ 32111 h 64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221" h="64221">
                  <a:moveTo>
                    <a:pt x="64222" y="32111"/>
                  </a:moveTo>
                  <a:cubicBezTo>
                    <a:pt x="64222" y="49845"/>
                    <a:pt x="49845" y="64222"/>
                    <a:pt x="32111" y="64222"/>
                  </a:cubicBezTo>
                  <a:cubicBezTo>
                    <a:pt x="14376" y="64222"/>
                    <a:pt x="0" y="49845"/>
                    <a:pt x="0" y="32111"/>
                  </a:cubicBezTo>
                  <a:cubicBezTo>
                    <a:pt x="0" y="14376"/>
                    <a:pt x="14376" y="0"/>
                    <a:pt x="32111" y="0"/>
                  </a:cubicBezTo>
                  <a:cubicBezTo>
                    <a:pt x="49845" y="0"/>
                    <a:pt x="64222" y="14376"/>
                    <a:pt x="64222" y="32111"/>
                  </a:cubicBezTo>
                  <a:close/>
                </a:path>
              </a:pathLst>
            </a:custGeom>
            <a:noFill/>
            <a:ln w="19050" cap="flat">
              <a:solidFill>
                <a:schemeClr val="accent2"/>
              </a:solidFill>
              <a:prstDash val="solid"/>
              <a:round/>
            </a:ln>
          </p:spPr>
          <p:txBody>
            <a:bodyPr rtlCol="0" anchor="ctr"/>
            <a:p>
              <a:endParaRPr lang="zh-CN" altLang="en-US"/>
            </a:p>
          </p:txBody>
        </p:sp>
        <p:sp>
          <p:nvSpPr>
            <p:cNvPr id="304" name="任意形状 303"/>
            <p:cNvSpPr/>
            <p:nvPr>
              <p:custDataLst>
                <p:tags r:id="rId53"/>
              </p:custDataLst>
            </p:nvPr>
          </p:nvSpPr>
          <p:spPr>
            <a:xfrm>
              <a:off x="4171526" y="1343167"/>
              <a:ext cx="89912" cy="1130"/>
            </a:xfrm>
            <a:custGeom>
              <a:avLst/>
              <a:gdLst>
                <a:gd name="connsiteX0" fmla="*/ 0 w 89912"/>
                <a:gd name="connsiteY0" fmla="*/ 0 h 1130"/>
                <a:gd name="connsiteX1" fmla="*/ 89913 w 89912"/>
                <a:gd name="connsiteY1" fmla="*/ 0 h 1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912" h="1130">
                  <a:moveTo>
                    <a:pt x="0" y="0"/>
                  </a:moveTo>
                  <a:lnTo>
                    <a:pt x="89913" y="0"/>
                  </a:lnTo>
                </a:path>
              </a:pathLst>
            </a:custGeom>
            <a:ln w="19050" cap="flat">
              <a:solidFill>
                <a:schemeClr val="accent2"/>
              </a:solidFill>
              <a:prstDash val="solid"/>
              <a:round/>
            </a:ln>
          </p:spPr>
          <p:txBody>
            <a:bodyPr rtlCol="0" anchor="ctr"/>
            <a:p>
              <a:endParaRPr lang="zh-CN" altLang="en-US"/>
            </a:p>
          </p:txBody>
        </p:sp>
        <p:sp>
          <p:nvSpPr>
            <p:cNvPr id="305" name="任意形状 304"/>
            <p:cNvSpPr/>
            <p:nvPr>
              <p:custDataLst>
                <p:tags r:id="rId54"/>
              </p:custDataLst>
            </p:nvPr>
          </p:nvSpPr>
          <p:spPr>
            <a:xfrm>
              <a:off x="3863269" y="1201884"/>
              <a:ext cx="256886" cy="256886"/>
            </a:xfrm>
            <a:custGeom>
              <a:avLst/>
              <a:gdLst>
                <a:gd name="connsiteX0" fmla="*/ 256886 w 256886"/>
                <a:gd name="connsiteY0" fmla="*/ 128443 h 256886"/>
                <a:gd name="connsiteX1" fmla="*/ 128443 w 256886"/>
                <a:gd name="connsiteY1" fmla="*/ 256886 h 256886"/>
                <a:gd name="connsiteX2" fmla="*/ 0 w 256886"/>
                <a:gd name="connsiteY2" fmla="*/ 128443 h 256886"/>
                <a:gd name="connsiteX3" fmla="*/ 128443 w 256886"/>
                <a:gd name="connsiteY3" fmla="*/ 0 h 256886"/>
                <a:gd name="connsiteX4" fmla="*/ 256886 w 256886"/>
                <a:gd name="connsiteY4" fmla="*/ 128443 h 256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886" h="256886">
                  <a:moveTo>
                    <a:pt x="256886" y="128443"/>
                  </a:moveTo>
                  <a:cubicBezTo>
                    <a:pt x="256886" y="199380"/>
                    <a:pt x="199380" y="256886"/>
                    <a:pt x="128443" y="256886"/>
                  </a:cubicBezTo>
                  <a:cubicBezTo>
                    <a:pt x="57506" y="256886"/>
                    <a:pt x="0" y="199380"/>
                    <a:pt x="0" y="128443"/>
                  </a:cubicBezTo>
                  <a:cubicBezTo>
                    <a:pt x="0" y="57506"/>
                    <a:pt x="57506" y="0"/>
                    <a:pt x="128443" y="0"/>
                  </a:cubicBezTo>
                  <a:cubicBezTo>
                    <a:pt x="199380" y="0"/>
                    <a:pt x="256886" y="57506"/>
                    <a:pt x="256886" y="128443"/>
                  </a:cubicBezTo>
                  <a:close/>
                </a:path>
              </a:pathLst>
            </a:custGeom>
            <a:noFill/>
            <a:ln w="19050" cap="flat">
              <a:solidFill>
                <a:schemeClr val="accent2"/>
              </a:solidFill>
              <a:prstDash val="solid"/>
              <a:round/>
            </a:ln>
          </p:spPr>
          <p:txBody>
            <a:bodyPr rtlCol="0" anchor="ctr"/>
            <a:p>
              <a:endParaRPr lang="zh-CN" altLang="en-US"/>
            </a:p>
          </p:txBody>
        </p:sp>
        <p:sp>
          <p:nvSpPr>
            <p:cNvPr id="306" name="任意形状 305"/>
            <p:cNvSpPr/>
            <p:nvPr>
              <p:custDataLst>
                <p:tags r:id="rId55"/>
              </p:custDataLst>
            </p:nvPr>
          </p:nvSpPr>
          <p:spPr>
            <a:xfrm>
              <a:off x="3848723" y="1150514"/>
              <a:ext cx="322803" cy="256129"/>
            </a:xfrm>
            <a:custGeom>
              <a:avLst/>
              <a:gdLst>
                <a:gd name="connsiteX0" fmla="*/ 0 w 322803"/>
                <a:gd name="connsiteY0" fmla="*/ 70777 h 256129"/>
                <a:gd name="connsiteX1" fmla="*/ 142990 w 322803"/>
                <a:gd name="connsiteY1" fmla="*/ 0 h 256129"/>
                <a:gd name="connsiteX2" fmla="*/ 322803 w 322803"/>
                <a:gd name="connsiteY2" fmla="*/ 179814 h 256129"/>
                <a:gd name="connsiteX3" fmla="*/ 305850 w 322803"/>
                <a:gd name="connsiteY3" fmla="*/ 256129 h 256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2803" h="256129">
                  <a:moveTo>
                    <a:pt x="0" y="70777"/>
                  </a:moveTo>
                  <a:cubicBezTo>
                    <a:pt x="32857" y="27759"/>
                    <a:pt x="84679" y="0"/>
                    <a:pt x="142990" y="0"/>
                  </a:cubicBezTo>
                  <a:cubicBezTo>
                    <a:pt x="242295" y="0"/>
                    <a:pt x="322803" y="80509"/>
                    <a:pt x="322803" y="179814"/>
                  </a:cubicBezTo>
                  <a:cubicBezTo>
                    <a:pt x="322803" y="207098"/>
                    <a:pt x="316723" y="232959"/>
                    <a:pt x="305850" y="256129"/>
                  </a:cubicBezTo>
                </a:path>
              </a:pathLst>
            </a:custGeom>
            <a:noFill/>
            <a:ln w="19050" cap="flat">
              <a:solidFill>
                <a:schemeClr val="accent2"/>
              </a:solidFill>
              <a:prstDash val="solid"/>
              <a:round/>
            </a:ln>
          </p:spPr>
          <p:txBody>
            <a:bodyPr rtlCol="0" anchor="ctr"/>
            <a:p>
              <a:endParaRPr lang="zh-CN" altLang="en-US"/>
            </a:p>
          </p:txBody>
        </p:sp>
        <p:sp>
          <p:nvSpPr>
            <p:cNvPr id="307" name="任意形状 306"/>
            <p:cNvSpPr/>
            <p:nvPr>
              <p:custDataLst>
                <p:tags r:id="rId56"/>
              </p:custDataLst>
            </p:nvPr>
          </p:nvSpPr>
          <p:spPr>
            <a:xfrm rot="16996800">
              <a:off x="3940346" y="1278944"/>
              <a:ext cx="102741" cy="102741"/>
            </a:xfrm>
            <a:custGeom>
              <a:avLst/>
              <a:gdLst>
                <a:gd name="connsiteX0" fmla="*/ 102741 w 102741"/>
                <a:gd name="connsiteY0" fmla="*/ 51370 h 102741"/>
                <a:gd name="connsiteX1" fmla="*/ 51371 w 102741"/>
                <a:gd name="connsiteY1" fmla="*/ 102741 h 102741"/>
                <a:gd name="connsiteX2" fmla="*/ 0 w 102741"/>
                <a:gd name="connsiteY2" fmla="*/ 51370 h 102741"/>
                <a:gd name="connsiteX3" fmla="*/ 51371 w 102741"/>
                <a:gd name="connsiteY3" fmla="*/ 0 h 102741"/>
                <a:gd name="connsiteX4" fmla="*/ 102741 w 102741"/>
                <a:gd name="connsiteY4" fmla="*/ 51370 h 102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2741" h="102741">
                  <a:moveTo>
                    <a:pt x="102741" y="51370"/>
                  </a:moveTo>
                  <a:cubicBezTo>
                    <a:pt x="102741" y="79742"/>
                    <a:pt x="79742" y="102741"/>
                    <a:pt x="51371" y="102741"/>
                  </a:cubicBezTo>
                  <a:cubicBezTo>
                    <a:pt x="22999" y="102741"/>
                    <a:pt x="0" y="79742"/>
                    <a:pt x="0" y="51370"/>
                  </a:cubicBezTo>
                  <a:cubicBezTo>
                    <a:pt x="0" y="22999"/>
                    <a:pt x="22999" y="0"/>
                    <a:pt x="51371" y="0"/>
                  </a:cubicBezTo>
                  <a:cubicBezTo>
                    <a:pt x="79742" y="0"/>
                    <a:pt x="102741" y="22999"/>
                    <a:pt x="102741" y="51370"/>
                  </a:cubicBezTo>
                  <a:close/>
                </a:path>
              </a:pathLst>
            </a:custGeom>
            <a:noFill/>
            <a:ln w="19050" cap="flat">
              <a:solidFill>
                <a:schemeClr val="accent2"/>
              </a:solidFill>
              <a:prstDash val="solid"/>
              <a:round/>
            </a:ln>
          </p:spPr>
          <p:txBody>
            <a:bodyPr rtlCol="0" anchor="ctr"/>
            <a:p>
              <a:endParaRPr lang="zh-CN" altLang="en-US"/>
            </a:p>
          </p:txBody>
        </p:sp>
        <p:sp>
          <p:nvSpPr>
            <p:cNvPr id="308" name="任意形状 307"/>
            <p:cNvSpPr/>
            <p:nvPr>
              <p:custDataLst>
                <p:tags r:id="rId57"/>
              </p:custDataLst>
            </p:nvPr>
          </p:nvSpPr>
          <p:spPr>
            <a:xfrm>
              <a:off x="3991712" y="1176204"/>
              <a:ext cx="1130" cy="25679"/>
            </a:xfrm>
            <a:custGeom>
              <a:avLst/>
              <a:gdLst>
                <a:gd name="connsiteX0" fmla="*/ 0 w 1130"/>
                <a:gd name="connsiteY0" fmla="*/ 0 h 25679"/>
                <a:gd name="connsiteX1" fmla="*/ 0 w 1130"/>
                <a:gd name="connsiteY1" fmla="*/ 25680 h 2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0" h="25679">
                  <a:moveTo>
                    <a:pt x="0" y="0"/>
                  </a:moveTo>
                  <a:lnTo>
                    <a:pt x="0" y="25680"/>
                  </a:lnTo>
                </a:path>
              </a:pathLst>
            </a:custGeom>
            <a:ln w="19050" cap="flat">
              <a:solidFill>
                <a:schemeClr val="accent2"/>
              </a:solidFill>
              <a:prstDash val="solid"/>
              <a:round/>
            </a:ln>
          </p:spPr>
          <p:txBody>
            <a:bodyPr rtlCol="0" anchor="ctr"/>
            <a:p>
              <a:endParaRPr lang="zh-CN" altLang="en-US"/>
            </a:p>
          </p:txBody>
        </p:sp>
        <p:sp>
          <p:nvSpPr>
            <p:cNvPr id="309" name="任意形状 308"/>
            <p:cNvSpPr/>
            <p:nvPr>
              <p:custDataLst>
                <p:tags r:id="rId58"/>
              </p:custDataLst>
            </p:nvPr>
          </p:nvSpPr>
          <p:spPr>
            <a:xfrm>
              <a:off x="3991712" y="1458771"/>
              <a:ext cx="1130" cy="25679"/>
            </a:xfrm>
            <a:custGeom>
              <a:avLst/>
              <a:gdLst>
                <a:gd name="connsiteX0" fmla="*/ 0 w 1130"/>
                <a:gd name="connsiteY0" fmla="*/ 0 h 25679"/>
                <a:gd name="connsiteX1" fmla="*/ 0 w 1130"/>
                <a:gd name="connsiteY1" fmla="*/ 25680 h 2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0" h="25679">
                  <a:moveTo>
                    <a:pt x="0" y="0"/>
                  </a:moveTo>
                  <a:lnTo>
                    <a:pt x="0" y="25680"/>
                  </a:lnTo>
                </a:path>
              </a:pathLst>
            </a:custGeom>
            <a:ln w="19050" cap="flat">
              <a:solidFill>
                <a:schemeClr val="accent2"/>
              </a:solidFill>
              <a:prstDash val="solid"/>
              <a:round/>
            </a:ln>
          </p:spPr>
          <p:txBody>
            <a:bodyPr rtlCol="0" anchor="ctr"/>
            <a:p>
              <a:endParaRPr lang="zh-CN" altLang="en-US"/>
            </a:p>
          </p:txBody>
        </p:sp>
        <p:sp>
          <p:nvSpPr>
            <p:cNvPr id="310" name="任意形状 309"/>
            <p:cNvSpPr/>
            <p:nvPr>
              <p:custDataLst>
                <p:tags r:id="rId59"/>
              </p:custDataLst>
            </p:nvPr>
          </p:nvSpPr>
          <p:spPr>
            <a:xfrm>
              <a:off x="3914651" y="1196854"/>
              <a:ext cx="12839" cy="22220"/>
            </a:xfrm>
            <a:custGeom>
              <a:avLst/>
              <a:gdLst>
                <a:gd name="connsiteX0" fmla="*/ 0 w 12839"/>
                <a:gd name="connsiteY0" fmla="*/ 0 h 22220"/>
                <a:gd name="connsiteX1" fmla="*/ 12840 w 12839"/>
                <a:gd name="connsiteY1" fmla="*/ 22221 h 22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39" h="22220">
                  <a:moveTo>
                    <a:pt x="0" y="0"/>
                  </a:moveTo>
                  <a:lnTo>
                    <a:pt x="12840" y="22221"/>
                  </a:lnTo>
                </a:path>
              </a:pathLst>
            </a:custGeom>
            <a:ln w="19050" cap="flat">
              <a:solidFill>
                <a:schemeClr val="accent2"/>
              </a:solidFill>
              <a:prstDash val="solid"/>
              <a:round/>
            </a:ln>
          </p:spPr>
          <p:txBody>
            <a:bodyPr rtlCol="0" anchor="ctr"/>
            <a:p>
              <a:endParaRPr lang="zh-CN" altLang="en-US"/>
            </a:p>
          </p:txBody>
        </p:sp>
        <p:sp>
          <p:nvSpPr>
            <p:cNvPr id="311" name="任意形状 310"/>
            <p:cNvSpPr/>
            <p:nvPr>
              <p:custDataLst>
                <p:tags r:id="rId60"/>
              </p:custDataLst>
            </p:nvPr>
          </p:nvSpPr>
          <p:spPr>
            <a:xfrm>
              <a:off x="4055945" y="1441579"/>
              <a:ext cx="12839" cy="22232"/>
            </a:xfrm>
            <a:custGeom>
              <a:avLst/>
              <a:gdLst>
                <a:gd name="connsiteX0" fmla="*/ 0 w 12839"/>
                <a:gd name="connsiteY0" fmla="*/ 0 h 22232"/>
                <a:gd name="connsiteX1" fmla="*/ 12840 w 12839"/>
                <a:gd name="connsiteY1" fmla="*/ 22232 h 22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39" h="22232">
                  <a:moveTo>
                    <a:pt x="0" y="0"/>
                  </a:moveTo>
                  <a:lnTo>
                    <a:pt x="12840" y="22232"/>
                  </a:lnTo>
                </a:path>
              </a:pathLst>
            </a:custGeom>
            <a:ln w="19050" cap="flat">
              <a:solidFill>
                <a:schemeClr val="accent2"/>
              </a:solidFill>
              <a:prstDash val="solid"/>
              <a:round/>
            </a:ln>
          </p:spPr>
          <p:txBody>
            <a:bodyPr rtlCol="0" anchor="ctr"/>
            <a:p>
              <a:endParaRPr lang="zh-CN" altLang="en-US"/>
            </a:p>
          </p:txBody>
        </p:sp>
        <p:sp>
          <p:nvSpPr>
            <p:cNvPr id="312" name="任意形状 311"/>
            <p:cNvSpPr/>
            <p:nvPr>
              <p:custDataLst>
                <p:tags r:id="rId61"/>
              </p:custDataLst>
            </p:nvPr>
          </p:nvSpPr>
          <p:spPr>
            <a:xfrm>
              <a:off x="3858239" y="1253266"/>
              <a:ext cx="22232" cy="12828"/>
            </a:xfrm>
            <a:custGeom>
              <a:avLst/>
              <a:gdLst>
                <a:gd name="connsiteX0" fmla="*/ 0 w 22232"/>
                <a:gd name="connsiteY0" fmla="*/ 0 h 12828"/>
                <a:gd name="connsiteX1" fmla="*/ 22232 w 22232"/>
                <a:gd name="connsiteY1" fmla="*/ 12829 h 12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232" h="12828">
                  <a:moveTo>
                    <a:pt x="0" y="0"/>
                  </a:moveTo>
                  <a:lnTo>
                    <a:pt x="22232" y="12829"/>
                  </a:lnTo>
                </a:path>
              </a:pathLst>
            </a:custGeom>
            <a:ln w="19050" cap="flat">
              <a:solidFill>
                <a:schemeClr val="accent2"/>
              </a:solidFill>
              <a:prstDash val="solid"/>
              <a:round/>
            </a:ln>
          </p:spPr>
          <p:txBody>
            <a:bodyPr rtlCol="0" anchor="ctr"/>
            <a:p>
              <a:endParaRPr lang="zh-CN" altLang="en-US"/>
            </a:p>
          </p:txBody>
        </p:sp>
        <p:sp>
          <p:nvSpPr>
            <p:cNvPr id="313" name="任意形状 312"/>
            <p:cNvSpPr/>
            <p:nvPr>
              <p:custDataLst>
                <p:tags r:id="rId62"/>
              </p:custDataLst>
            </p:nvPr>
          </p:nvSpPr>
          <p:spPr>
            <a:xfrm>
              <a:off x="4102964" y="1394560"/>
              <a:ext cx="22232" cy="12828"/>
            </a:xfrm>
            <a:custGeom>
              <a:avLst/>
              <a:gdLst>
                <a:gd name="connsiteX0" fmla="*/ 0 w 22232"/>
                <a:gd name="connsiteY0" fmla="*/ 0 h 12828"/>
                <a:gd name="connsiteX1" fmla="*/ 22232 w 22232"/>
                <a:gd name="connsiteY1" fmla="*/ 12828 h 12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232" h="12828">
                  <a:moveTo>
                    <a:pt x="0" y="0"/>
                  </a:moveTo>
                  <a:lnTo>
                    <a:pt x="22232" y="12828"/>
                  </a:lnTo>
                </a:path>
              </a:pathLst>
            </a:custGeom>
            <a:ln w="19050" cap="flat">
              <a:solidFill>
                <a:schemeClr val="accent2"/>
              </a:solidFill>
              <a:prstDash val="solid"/>
              <a:round/>
            </a:ln>
          </p:spPr>
          <p:txBody>
            <a:bodyPr rtlCol="0" anchor="ctr"/>
            <a:p>
              <a:endParaRPr lang="zh-CN" altLang="en-US"/>
            </a:p>
          </p:txBody>
        </p:sp>
        <p:sp>
          <p:nvSpPr>
            <p:cNvPr id="314" name="任意形状 313"/>
            <p:cNvSpPr/>
            <p:nvPr>
              <p:custDataLst>
                <p:tags r:id="rId63"/>
              </p:custDataLst>
            </p:nvPr>
          </p:nvSpPr>
          <p:spPr>
            <a:xfrm>
              <a:off x="3837590" y="1330327"/>
              <a:ext cx="25690" cy="1130"/>
            </a:xfrm>
            <a:custGeom>
              <a:avLst/>
              <a:gdLst>
                <a:gd name="connsiteX0" fmla="*/ 0 w 25690"/>
                <a:gd name="connsiteY0" fmla="*/ 0 h 1130"/>
                <a:gd name="connsiteX1" fmla="*/ 25691 w 25690"/>
                <a:gd name="connsiteY1" fmla="*/ 0 h 1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690" h="1130">
                  <a:moveTo>
                    <a:pt x="0" y="0"/>
                  </a:moveTo>
                  <a:lnTo>
                    <a:pt x="25691" y="0"/>
                  </a:lnTo>
                </a:path>
              </a:pathLst>
            </a:custGeom>
            <a:ln w="19050" cap="flat">
              <a:solidFill>
                <a:schemeClr val="accent2"/>
              </a:solidFill>
              <a:prstDash val="solid"/>
              <a:round/>
            </a:ln>
          </p:spPr>
          <p:txBody>
            <a:bodyPr rtlCol="0" anchor="ctr"/>
            <a:p>
              <a:endParaRPr lang="zh-CN" altLang="en-US"/>
            </a:p>
          </p:txBody>
        </p:sp>
        <p:sp>
          <p:nvSpPr>
            <p:cNvPr id="315" name="任意形状 314"/>
            <p:cNvSpPr/>
            <p:nvPr>
              <p:custDataLst>
                <p:tags r:id="rId64"/>
              </p:custDataLst>
            </p:nvPr>
          </p:nvSpPr>
          <p:spPr>
            <a:xfrm>
              <a:off x="4120156" y="1330327"/>
              <a:ext cx="25690" cy="1130"/>
            </a:xfrm>
            <a:custGeom>
              <a:avLst/>
              <a:gdLst>
                <a:gd name="connsiteX0" fmla="*/ 0 w 25690"/>
                <a:gd name="connsiteY0" fmla="*/ 0 h 1130"/>
                <a:gd name="connsiteX1" fmla="*/ 25691 w 25690"/>
                <a:gd name="connsiteY1" fmla="*/ 0 h 1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690" h="1130">
                  <a:moveTo>
                    <a:pt x="0" y="0"/>
                  </a:moveTo>
                  <a:lnTo>
                    <a:pt x="25691" y="0"/>
                  </a:lnTo>
                </a:path>
              </a:pathLst>
            </a:custGeom>
            <a:ln w="19050" cap="flat">
              <a:solidFill>
                <a:schemeClr val="accent2"/>
              </a:solidFill>
              <a:prstDash val="solid"/>
              <a:round/>
            </a:ln>
          </p:spPr>
          <p:txBody>
            <a:bodyPr rtlCol="0" anchor="ctr"/>
            <a:p>
              <a:endParaRPr lang="zh-CN" altLang="en-US"/>
            </a:p>
          </p:txBody>
        </p:sp>
        <p:sp>
          <p:nvSpPr>
            <p:cNvPr id="316" name="任意形状 315"/>
            <p:cNvSpPr/>
            <p:nvPr>
              <p:custDataLst>
                <p:tags r:id="rId65"/>
              </p:custDataLst>
            </p:nvPr>
          </p:nvSpPr>
          <p:spPr>
            <a:xfrm>
              <a:off x="3858239" y="1394560"/>
              <a:ext cx="22232" cy="12828"/>
            </a:xfrm>
            <a:custGeom>
              <a:avLst/>
              <a:gdLst>
                <a:gd name="connsiteX0" fmla="*/ 0 w 22232"/>
                <a:gd name="connsiteY0" fmla="*/ 12828 h 12828"/>
                <a:gd name="connsiteX1" fmla="*/ 22232 w 22232"/>
                <a:gd name="connsiteY1" fmla="*/ 0 h 12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232" h="12828">
                  <a:moveTo>
                    <a:pt x="0" y="12828"/>
                  </a:moveTo>
                  <a:lnTo>
                    <a:pt x="22232" y="0"/>
                  </a:lnTo>
                </a:path>
              </a:pathLst>
            </a:custGeom>
            <a:ln w="19050" cap="flat">
              <a:solidFill>
                <a:schemeClr val="accent2"/>
              </a:solidFill>
              <a:prstDash val="solid"/>
              <a:round/>
            </a:ln>
          </p:spPr>
          <p:txBody>
            <a:bodyPr rtlCol="0" anchor="ctr"/>
            <a:p>
              <a:endParaRPr lang="zh-CN" altLang="en-US"/>
            </a:p>
          </p:txBody>
        </p:sp>
        <p:sp>
          <p:nvSpPr>
            <p:cNvPr id="317" name="任意形状 316"/>
            <p:cNvSpPr/>
            <p:nvPr>
              <p:custDataLst>
                <p:tags r:id="rId66"/>
              </p:custDataLst>
            </p:nvPr>
          </p:nvSpPr>
          <p:spPr>
            <a:xfrm>
              <a:off x="4102964" y="1253266"/>
              <a:ext cx="22232" cy="12828"/>
            </a:xfrm>
            <a:custGeom>
              <a:avLst/>
              <a:gdLst>
                <a:gd name="connsiteX0" fmla="*/ 0 w 22232"/>
                <a:gd name="connsiteY0" fmla="*/ 12829 h 12828"/>
                <a:gd name="connsiteX1" fmla="*/ 22232 w 22232"/>
                <a:gd name="connsiteY1" fmla="*/ 0 h 12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232" h="12828">
                  <a:moveTo>
                    <a:pt x="0" y="12829"/>
                  </a:moveTo>
                  <a:lnTo>
                    <a:pt x="22232" y="0"/>
                  </a:lnTo>
                </a:path>
              </a:pathLst>
            </a:custGeom>
            <a:ln w="19050" cap="flat">
              <a:solidFill>
                <a:schemeClr val="accent2"/>
              </a:solidFill>
              <a:prstDash val="solid"/>
              <a:round/>
            </a:ln>
          </p:spPr>
          <p:txBody>
            <a:bodyPr rtlCol="0" anchor="ctr"/>
            <a:p>
              <a:endParaRPr lang="zh-CN" altLang="en-US"/>
            </a:p>
          </p:txBody>
        </p:sp>
        <p:sp>
          <p:nvSpPr>
            <p:cNvPr id="318" name="任意形状 317"/>
            <p:cNvSpPr/>
            <p:nvPr>
              <p:custDataLst>
                <p:tags r:id="rId67"/>
              </p:custDataLst>
            </p:nvPr>
          </p:nvSpPr>
          <p:spPr>
            <a:xfrm>
              <a:off x="3914651" y="1441579"/>
              <a:ext cx="12839" cy="22232"/>
            </a:xfrm>
            <a:custGeom>
              <a:avLst/>
              <a:gdLst>
                <a:gd name="connsiteX0" fmla="*/ 0 w 12839"/>
                <a:gd name="connsiteY0" fmla="*/ 22232 h 22232"/>
                <a:gd name="connsiteX1" fmla="*/ 12840 w 12839"/>
                <a:gd name="connsiteY1" fmla="*/ 0 h 22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39" h="22232">
                  <a:moveTo>
                    <a:pt x="0" y="22232"/>
                  </a:moveTo>
                  <a:lnTo>
                    <a:pt x="12840" y="0"/>
                  </a:lnTo>
                </a:path>
              </a:pathLst>
            </a:custGeom>
            <a:ln w="19050" cap="flat">
              <a:solidFill>
                <a:schemeClr val="accent2"/>
              </a:solidFill>
              <a:prstDash val="solid"/>
              <a:round/>
            </a:ln>
          </p:spPr>
          <p:txBody>
            <a:bodyPr rtlCol="0" anchor="ctr"/>
            <a:p>
              <a:endParaRPr lang="zh-CN" altLang="en-US"/>
            </a:p>
          </p:txBody>
        </p:sp>
        <p:sp>
          <p:nvSpPr>
            <p:cNvPr id="319" name="任意形状 318"/>
            <p:cNvSpPr/>
            <p:nvPr>
              <p:custDataLst>
                <p:tags r:id="rId68"/>
              </p:custDataLst>
            </p:nvPr>
          </p:nvSpPr>
          <p:spPr>
            <a:xfrm>
              <a:off x="4055945" y="1196854"/>
              <a:ext cx="12839" cy="22220"/>
            </a:xfrm>
            <a:custGeom>
              <a:avLst/>
              <a:gdLst>
                <a:gd name="connsiteX0" fmla="*/ 0 w 12839"/>
                <a:gd name="connsiteY0" fmla="*/ 22221 h 22220"/>
                <a:gd name="connsiteX1" fmla="*/ 12840 w 12839"/>
                <a:gd name="connsiteY1" fmla="*/ 0 h 22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39" h="22220">
                  <a:moveTo>
                    <a:pt x="0" y="22221"/>
                  </a:moveTo>
                  <a:lnTo>
                    <a:pt x="12840" y="0"/>
                  </a:lnTo>
                </a:path>
              </a:pathLst>
            </a:custGeom>
            <a:ln w="19050" cap="flat">
              <a:solidFill>
                <a:schemeClr val="accent2"/>
              </a:solidFill>
              <a:prstDash val="solid"/>
              <a:round/>
            </a:ln>
          </p:spPr>
          <p:txBody>
            <a:bodyPr rtlCol="0" anchor="ctr"/>
            <a:p>
              <a:endParaRPr lang="zh-CN" altLang="en-US"/>
            </a:p>
          </p:txBody>
        </p:sp>
        <p:sp>
          <p:nvSpPr>
            <p:cNvPr id="320" name="任意形状 319"/>
            <p:cNvSpPr/>
            <p:nvPr>
              <p:custDataLst>
                <p:tags r:id="rId69"/>
              </p:custDataLst>
            </p:nvPr>
          </p:nvSpPr>
          <p:spPr>
            <a:xfrm>
              <a:off x="3914651" y="1086292"/>
              <a:ext cx="475219" cy="218344"/>
            </a:xfrm>
            <a:custGeom>
              <a:avLst/>
              <a:gdLst>
                <a:gd name="connsiteX0" fmla="*/ 0 w 475219"/>
                <a:gd name="connsiteY0" fmla="*/ 77061 h 218344"/>
                <a:gd name="connsiteX1" fmla="*/ 0 w 475219"/>
                <a:gd name="connsiteY1" fmla="*/ 39435 h 218344"/>
                <a:gd name="connsiteX2" fmla="*/ 11438 w 475219"/>
                <a:gd name="connsiteY2" fmla="*/ 18062 h 218344"/>
                <a:gd name="connsiteX3" fmla="*/ 38531 w 475219"/>
                <a:gd name="connsiteY3" fmla="*/ 0 h 218344"/>
                <a:gd name="connsiteX4" fmla="*/ 156327 w 475219"/>
                <a:gd name="connsiteY4" fmla="*/ 0 h 218344"/>
                <a:gd name="connsiteX5" fmla="*/ 174490 w 475219"/>
                <a:gd name="connsiteY5" fmla="*/ 7528 h 218344"/>
                <a:gd name="connsiteX6" fmla="*/ 205493 w 475219"/>
                <a:gd name="connsiteY6" fmla="*/ 38531 h 218344"/>
                <a:gd name="connsiteX7" fmla="*/ 449529 w 475219"/>
                <a:gd name="connsiteY7" fmla="*/ 38531 h 218344"/>
                <a:gd name="connsiteX8" fmla="*/ 475220 w 475219"/>
                <a:gd name="connsiteY8" fmla="*/ 64222 h 218344"/>
                <a:gd name="connsiteX9" fmla="*/ 475220 w 475219"/>
                <a:gd name="connsiteY9" fmla="*/ 218344 h 218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75219" h="218344">
                  <a:moveTo>
                    <a:pt x="0" y="77061"/>
                  </a:moveTo>
                  <a:lnTo>
                    <a:pt x="0" y="39435"/>
                  </a:lnTo>
                  <a:cubicBezTo>
                    <a:pt x="0" y="30845"/>
                    <a:pt x="4295" y="22820"/>
                    <a:pt x="11438" y="18062"/>
                  </a:cubicBezTo>
                  <a:lnTo>
                    <a:pt x="38531" y="0"/>
                  </a:lnTo>
                  <a:lnTo>
                    <a:pt x="156327" y="0"/>
                  </a:lnTo>
                  <a:cubicBezTo>
                    <a:pt x="163142" y="0"/>
                    <a:pt x="169675" y="2701"/>
                    <a:pt x="174490" y="7528"/>
                  </a:cubicBezTo>
                  <a:lnTo>
                    <a:pt x="205493" y="38531"/>
                  </a:lnTo>
                  <a:lnTo>
                    <a:pt x="449529" y="38531"/>
                  </a:lnTo>
                  <a:cubicBezTo>
                    <a:pt x="463714" y="38531"/>
                    <a:pt x="475220" y="50037"/>
                    <a:pt x="475220" y="64222"/>
                  </a:cubicBezTo>
                  <a:lnTo>
                    <a:pt x="475220" y="218344"/>
                  </a:lnTo>
                </a:path>
              </a:pathLst>
            </a:custGeom>
            <a:noFill/>
            <a:ln w="19050" cap="flat">
              <a:solidFill>
                <a:schemeClr val="accent2"/>
              </a:solidFill>
              <a:prstDash val="solid"/>
              <a:round/>
            </a:ln>
          </p:spPr>
          <p:txBody>
            <a:bodyPr rtlCol="0" anchor="ctr"/>
            <a:p>
              <a:endParaRPr lang="zh-CN" altLang="en-US"/>
            </a:p>
          </p:txBody>
        </p:sp>
        <p:sp>
          <p:nvSpPr>
            <p:cNvPr id="321" name="任意形状 320"/>
            <p:cNvSpPr/>
            <p:nvPr>
              <p:custDataLst>
                <p:tags r:id="rId70"/>
              </p:custDataLst>
            </p:nvPr>
          </p:nvSpPr>
          <p:spPr>
            <a:xfrm>
              <a:off x="4017403" y="919318"/>
              <a:ext cx="1130" cy="166973"/>
            </a:xfrm>
            <a:custGeom>
              <a:avLst/>
              <a:gdLst>
                <a:gd name="connsiteX0" fmla="*/ 0 w 1130"/>
                <a:gd name="connsiteY0" fmla="*/ 0 h 166973"/>
                <a:gd name="connsiteX1" fmla="*/ 0 w 1130"/>
                <a:gd name="connsiteY1" fmla="*/ 166974 h 166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0" h="166973">
                  <a:moveTo>
                    <a:pt x="0" y="0"/>
                  </a:moveTo>
                  <a:lnTo>
                    <a:pt x="0" y="166974"/>
                  </a:lnTo>
                </a:path>
              </a:pathLst>
            </a:custGeom>
            <a:ln w="19050" cap="flat">
              <a:solidFill>
                <a:schemeClr val="accent2"/>
              </a:solidFill>
              <a:prstDash val="solid"/>
              <a:round/>
            </a:ln>
          </p:spPr>
          <p:txBody>
            <a:bodyPr rtlCol="0" anchor="ctr"/>
            <a:p>
              <a:endParaRPr lang="zh-CN" altLang="en-US"/>
            </a:p>
          </p:txBody>
        </p:sp>
        <p:sp>
          <p:nvSpPr>
            <p:cNvPr id="322" name="任意形状 321"/>
            <p:cNvSpPr/>
            <p:nvPr>
              <p:custDataLst>
                <p:tags r:id="rId71"/>
              </p:custDataLst>
            </p:nvPr>
          </p:nvSpPr>
          <p:spPr>
            <a:xfrm>
              <a:off x="4132995" y="919318"/>
              <a:ext cx="71930" cy="205504"/>
            </a:xfrm>
            <a:custGeom>
              <a:avLst/>
              <a:gdLst>
                <a:gd name="connsiteX0" fmla="*/ 71930 w 71930"/>
                <a:gd name="connsiteY0" fmla="*/ 205505 h 205504"/>
                <a:gd name="connsiteX1" fmla="*/ 0 w 71930"/>
                <a:gd name="connsiteY1" fmla="*/ 0 h 205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30" h="205504">
                  <a:moveTo>
                    <a:pt x="71930" y="205505"/>
                  </a:moveTo>
                  <a:lnTo>
                    <a:pt x="0" y="0"/>
                  </a:lnTo>
                </a:path>
              </a:pathLst>
            </a:custGeom>
            <a:ln w="19050" cap="flat">
              <a:solidFill>
                <a:schemeClr val="accent2"/>
              </a:solidFill>
              <a:prstDash val="solid"/>
              <a:round/>
            </a:ln>
          </p:spPr>
          <p:txBody>
            <a:bodyPr rtlCol="0" anchor="ctr"/>
            <a:p>
              <a:endParaRPr lang="zh-CN" altLang="en-US"/>
            </a:p>
          </p:txBody>
        </p:sp>
        <p:sp>
          <p:nvSpPr>
            <p:cNvPr id="323" name="任意形状 322"/>
            <p:cNvSpPr/>
            <p:nvPr>
              <p:custDataLst>
                <p:tags r:id="rId72"/>
              </p:custDataLst>
            </p:nvPr>
          </p:nvSpPr>
          <p:spPr>
            <a:xfrm>
              <a:off x="3953182" y="919329"/>
              <a:ext cx="218344" cy="166962"/>
            </a:xfrm>
            <a:custGeom>
              <a:avLst/>
              <a:gdLst>
                <a:gd name="connsiteX0" fmla="*/ 0 w 218344"/>
                <a:gd name="connsiteY0" fmla="*/ 166963 h 166962"/>
                <a:gd name="connsiteX1" fmla="*/ 16637 w 218344"/>
                <a:gd name="connsiteY1" fmla="*/ 22741 h 166962"/>
                <a:gd name="connsiteX2" fmla="*/ 42159 w 218344"/>
                <a:gd name="connsiteY2" fmla="*/ 0 h 166962"/>
                <a:gd name="connsiteX3" fmla="*/ 218344 w 218344"/>
                <a:gd name="connsiteY3" fmla="*/ 0 h 166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8344" h="166962">
                  <a:moveTo>
                    <a:pt x="0" y="166963"/>
                  </a:moveTo>
                  <a:lnTo>
                    <a:pt x="16637" y="22741"/>
                  </a:lnTo>
                  <a:cubicBezTo>
                    <a:pt x="18129" y="9777"/>
                    <a:pt x="29104" y="0"/>
                    <a:pt x="42159" y="0"/>
                  </a:cubicBezTo>
                  <a:lnTo>
                    <a:pt x="218344" y="0"/>
                  </a:lnTo>
                </a:path>
              </a:pathLst>
            </a:custGeom>
            <a:noFill/>
            <a:ln w="19050" cap="flat">
              <a:solidFill>
                <a:schemeClr val="accent2"/>
              </a:solidFill>
              <a:prstDash val="solid"/>
              <a:round/>
            </a:ln>
          </p:spPr>
          <p:txBody>
            <a:bodyPr rtlCol="0" anchor="ctr"/>
            <a:p>
              <a:endParaRPr lang="zh-CN" altLang="en-US"/>
            </a:p>
          </p:txBody>
        </p:sp>
        <p:sp>
          <p:nvSpPr>
            <p:cNvPr id="324" name="任意形状 323"/>
            <p:cNvSpPr/>
            <p:nvPr>
              <p:custDataLst>
                <p:tags r:id="rId73"/>
              </p:custDataLst>
            </p:nvPr>
          </p:nvSpPr>
          <p:spPr>
            <a:xfrm>
              <a:off x="4222908" y="1176204"/>
              <a:ext cx="1130" cy="77061"/>
            </a:xfrm>
            <a:custGeom>
              <a:avLst/>
              <a:gdLst>
                <a:gd name="connsiteX0" fmla="*/ 0 w 1130"/>
                <a:gd name="connsiteY0" fmla="*/ 77061 h 77061"/>
                <a:gd name="connsiteX1" fmla="*/ 0 w 1130"/>
                <a:gd name="connsiteY1" fmla="*/ 0 h 77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0" h="77061">
                  <a:moveTo>
                    <a:pt x="0" y="77061"/>
                  </a:moveTo>
                  <a:lnTo>
                    <a:pt x="0" y="0"/>
                  </a:lnTo>
                </a:path>
              </a:pathLst>
            </a:custGeom>
            <a:ln w="19050" cap="flat">
              <a:solidFill>
                <a:schemeClr val="accent2"/>
              </a:solidFill>
              <a:prstDash val="solid"/>
              <a:round/>
            </a:ln>
          </p:spPr>
          <p:txBody>
            <a:bodyPr rtlCol="0" anchor="ctr"/>
            <a:p>
              <a:endParaRPr lang="zh-CN" altLang="en-US"/>
            </a:p>
          </p:txBody>
        </p:sp>
        <p:sp>
          <p:nvSpPr>
            <p:cNvPr id="325" name="任意形状 324"/>
            <p:cNvSpPr/>
            <p:nvPr>
              <p:custDataLst>
                <p:tags r:id="rId74"/>
              </p:custDataLst>
            </p:nvPr>
          </p:nvSpPr>
          <p:spPr>
            <a:xfrm>
              <a:off x="4274278" y="1176204"/>
              <a:ext cx="1130" cy="77061"/>
            </a:xfrm>
            <a:custGeom>
              <a:avLst/>
              <a:gdLst>
                <a:gd name="connsiteX0" fmla="*/ 0 w 1130"/>
                <a:gd name="connsiteY0" fmla="*/ 77061 h 77061"/>
                <a:gd name="connsiteX1" fmla="*/ 0 w 1130"/>
                <a:gd name="connsiteY1" fmla="*/ 0 h 77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0" h="77061">
                  <a:moveTo>
                    <a:pt x="0" y="77061"/>
                  </a:moveTo>
                  <a:lnTo>
                    <a:pt x="0" y="0"/>
                  </a:lnTo>
                </a:path>
              </a:pathLst>
            </a:custGeom>
            <a:ln w="19050" cap="flat">
              <a:solidFill>
                <a:schemeClr val="accent2"/>
              </a:solidFill>
              <a:prstDash val="solid"/>
              <a:round/>
            </a:ln>
          </p:spPr>
          <p:txBody>
            <a:bodyPr rtlCol="0" anchor="ctr"/>
            <a:p>
              <a:endParaRPr lang="zh-CN" altLang="en-US"/>
            </a:p>
          </p:txBody>
        </p:sp>
        <p:sp>
          <p:nvSpPr>
            <p:cNvPr id="326" name="任意形状 325"/>
            <p:cNvSpPr/>
            <p:nvPr>
              <p:custDataLst>
                <p:tags r:id="rId75"/>
              </p:custDataLst>
            </p:nvPr>
          </p:nvSpPr>
          <p:spPr>
            <a:xfrm>
              <a:off x="4325660" y="1176204"/>
              <a:ext cx="1130" cy="77061"/>
            </a:xfrm>
            <a:custGeom>
              <a:avLst/>
              <a:gdLst>
                <a:gd name="connsiteX0" fmla="*/ 0 w 1130"/>
                <a:gd name="connsiteY0" fmla="*/ 77061 h 77061"/>
                <a:gd name="connsiteX1" fmla="*/ 0 w 1130"/>
                <a:gd name="connsiteY1" fmla="*/ 0 h 77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0" h="77061">
                  <a:moveTo>
                    <a:pt x="0" y="77061"/>
                  </a:moveTo>
                  <a:lnTo>
                    <a:pt x="0" y="0"/>
                  </a:lnTo>
                </a:path>
              </a:pathLst>
            </a:custGeom>
            <a:ln w="19050" cap="flat">
              <a:solidFill>
                <a:schemeClr val="accent2"/>
              </a:solidFill>
              <a:prstDash val="solid"/>
              <a:round/>
            </a:ln>
          </p:spPr>
          <p:txBody>
            <a:bodyPr rtlCol="0" anchor="ctr"/>
            <a:p>
              <a:endParaRPr lang="zh-CN" altLang="en-US"/>
            </a:p>
          </p:txBody>
        </p:sp>
        <p:sp>
          <p:nvSpPr>
            <p:cNvPr id="327" name="任意形状 326"/>
            <p:cNvSpPr/>
            <p:nvPr>
              <p:custDataLst>
                <p:tags r:id="rId76"/>
              </p:custDataLst>
            </p:nvPr>
          </p:nvSpPr>
          <p:spPr>
            <a:xfrm>
              <a:off x="4274278" y="945009"/>
              <a:ext cx="1130" cy="102752"/>
            </a:xfrm>
            <a:custGeom>
              <a:avLst/>
              <a:gdLst>
                <a:gd name="connsiteX0" fmla="*/ 0 w 1130"/>
                <a:gd name="connsiteY0" fmla="*/ 0 h 102752"/>
                <a:gd name="connsiteX1" fmla="*/ 0 w 1130"/>
                <a:gd name="connsiteY1" fmla="*/ 102752 h 102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0" h="102752">
                  <a:moveTo>
                    <a:pt x="0" y="0"/>
                  </a:moveTo>
                  <a:lnTo>
                    <a:pt x="0" y="102752"/>
                  </a:lnTo>
                </a:path>
              </a:pathLst>
            </a:custGeom>
            <a:ln w="19050" cap="flat">
              <a:solidFill>
                <a:schemeClr val="accent2"/>
              </a:solidFill>
              <a:prstDash val="solid"/>
              <a:round/>
            </a:ln>
          </p:spPr>
          <p:txBody>
            <a:bodyPr rtlCol="0" anchor="ctr"/>
            <a:p>
              <a:endParaRPr lang="zh-CN" altLang="en-US"/>
            </a:p>
          </p:txBody>
        </p:sp>
        <p:sp>
          <p:nvSpPr>
            <p:cNvPr id="328" name="任意形状 327"/>
            <p:cNvSpPr/>
            <p:nvPr>
              <p:custDataLst>
                <p:tags r:id="rId77"/>
              </p:custDataLst>
            </p:nvPr>
          </p:nvSpPr>
          <p:spPr>
            <a:xfrm>
              <a:off x="4248599" y="1047761"/>
              <a:ext cx="51370" cy="77061"/>
            </a:xfrm>
            <a:custGeom>
              <a:avLst/>
              <a:gdLst>
                <a:gd name="connsiteX0" fmla="*/ 1130 w 51370"/>
                <a:gd name="connsiteY0" fmla="*/ 0 h 77061"/>
                <a:gd name="connsiteX1" fmla="*/ 50240 w 51370"/>
                <a:gd name="connsiteY1" fmla="*/ 0 h 77061"/>
                <a:gd name="connsiteX2" fmla="*/ 51370 w 51370"/>
                <a:gd name="connsiteY2" fmla="*/ 1130 h 77061"/>
                <a:gd name="connsiteX3" fmla="*/ 51370 w 51370"/>
                <a:gd name="connsiteY3" fmla="*/ 77061 h 77061"/>
                <a:gd name="connsiteX4" fmla="*/ 0 w 51370"/>
                <a:gd name="connsiteY4" fmla="*/ 77061 h 77061"/>
                <a:gd name="connsiteX5" fmla="*/ 0 w 51370"/>
                <a:gd name="connsiteY5" fmla="*/ 1130 h 77061"/>
                <a:gd name="connsiteX6" fmla="*/ 1130 w 51370"/>
                <a:gd name="connsiteY6" fmla="*/ 0 h 77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370" h="77061">
                  <a:moveTo>
                    <a:pt x="1130" y="0"/>
                  </a:moveTo>
                  <a:lnTo>
                    <a:pt x="50240" y="0"/>
                  </a:lnTo>
                  <a:cubicBezTo>
                    <a:pt x="50862" y="0"/>
                    <a:pt x="51370" y="509"/>
                    <a:pt x="51370" y="1130"/>
                  </a:cubicBezTo>
                  <a:lnTo>
                    <a:pt x="51370" y="77061"/>
                  </a:lnTo>
                  <a:lnTo>
                    <a:pt x="0" y="77061"/>
                  </a:lnTo>
                  <a:lnTo>
                    <a:pt x="0" y="1130"/>
                  </a:lnTo>
                  <a:cubicBezTo>
                    <a:pt x="0" y="509"/>
                    <a:pt x="509" y="0"/>
                    <a:pt x="1130" y="0"/>
                  </a:cubicBezTo>
                  <a:close/>
                </a:path>
              </a:pathLst>
            </a:custGeom>
            <a:noFill/>
            <a:ln w="19050" cap="flat">
              <a:solidFill>
                <a:schemeClr val="accent2"/>
              </a:solidFill>
              <a:prstDash val="solid"/>
              <a:round/>
            </a:ln>
          </p:spPr>
          <p:txBody>
            <a:bodyPr rtlCol="0" anchor="ctr"/>
            <a:p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 tmFilter="0,0; .5, 1; 1, 1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149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649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149"/>
                            </p:stCondLst>
                            <p:childTnLst>
                              <p:par>
                                <p:cTn id="2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 tmFilter="0,0; .5, 1; 1, 1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849"/>
                            </p:stCondLst>
                            <p:childTnLst>
                              <p:par>
                                <p:cTn id="33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 tmFilter="0,0; .5, 1; 1, 1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5" grpId="0"/>
      <p:bldP spid="32" grpId="0"/>
      <p:bldP spid="34" grpId="0"/>
      <p:bldP spid="35" grpId="0"/>
      <p:bldP spid="3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03 </a:t>
            </a:r>
            <a:r>
              <a:rPr lang="zh-CN" altLang="en-US" dirty="0"/>
              <a:t>我的实践</a:t>
            </a:r>
            <a:endParaRPr lang="en-US" altLang="zh-CN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EE08223-6636-CF45-A4DC-D40CAB9D7368}" type="slidenum">
              <a:rPr kumimoji="1" lang="zh-CN" altLang="en-US" smtClean="0"/>
            </a:fld>
            <a:endParaRPr kumimoji="1" lang="zh-CN" alt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标题 6"/>
          <p:cNvSpPr>
            <a:spLocks noGrp="1"/>
          </p:cNvSpPr>
          <p:nvPr>
            <p:ph type="title" idx="4294967295"/>
          </p:nvPr>
        </p:nvSpPr>
        <p:spPr>
          <a:xfrm>
            <a:off x="720090" y="360045"/>
            <a:ext cx="10434955" cy="520700"/>
          </a:xfrm>
        </p:spPr>
        <p:txBody>
          <a:bodyPr>
            <a:normAutofit fontScale="90000"/>
          </a:bodyPr>
          <a:p>
            <a:r>
              <a:rPr lang="zh-CN" altLang="en-US" sz="3330"/>
              <a:t>我的</a:t>
            </a:r>
            <a:r>
              <a:rPr lang="zh-CN" altLang="en-US" sz="3330"/>
              <a:t>实践</a:t>
            </a:r>
            <a:endParaRPr lang="zh-CN" altLang="en-US" sz="333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p>
            <a:fld id="{7EE08223-6636-CF45-A4DC-D40CAB9D7368}" type="slidenum">
              <a:rPr kumimoji="1" lang="zh-CN" altLang="en-US" smtClean="0"/>
            </a:fld>
            <a:endParaRPr kumimoji="1" lang="zh-CN" altLang="en-US" dirty="0"/>
          </a:p>
        </p:txBody>
      </p:sp>
      <p:grpSp>
        <p:nvGrpSpPr>
          <p:cNvPr id="8" name="组合 7"/>
          <p:cNvGrpSpPr/>
          <p:nvPr>
            <p:custDataLst>
              <p:tags r:id="rId1"/>
            </p:custDataLst>
          </p:nvPr>
        </p:nvGrpSpPr>
        <p:grpSpPr>
          <a:xfrm>
            <a:off x="7991955" y="1152263"/>
            <a:ext cx="2880468" cy="2318165"/>
            <a:chOff x="8640931" y="2133650"/>
            <a:chExt cx="2620857" cy="2318702"/>
          </a:xfrm>
        </p:grpSpPr>
        <p:sp>
          <p:nvSpPr>
            <p:cNvPr id="9" name="TextBox 74"/>
            <p:cNvSpPr txBox="1"/>
            <p:nvPr>
              <p:custDataLst>
                <p:tags r:id="rId2"/>
              </p:custDataLst>
            </p:nvPr>
          </p:nvSpPr>
          <p:spPr>
            <a:xfrm>
              <a:off x="8640931" y="2565330"/>
              <a:ext cx="2489410" cy="18870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8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marL="285750" indent="-285750">
                <a:lnSpc>
                  <a:spcPts val="2000"/>
                </a:lnSpc>
                <a:buFont typeface="Arial" panose="020B0604020202020204" pitchFamily="34" charset="0"/>
                <a:buChar char="•"/>
              </a:pPr>
              <a:r>
                <a:rPr lang="zh-CN" altLang="en-US" sz="1400" b="1" dirty="0">
                  <a:solidFill>
                    <a:schemeClr val="tx1"/>
                  </a:solidFill>
                </a:rPr>
                <a:t>环境搭建</a:t>
              </a:r>
              <a:r>
                <a:rPr lang="zh-CN" altLang="en-US" sz="1400" dirty="0">
                  <a:solidFill>
                    <a:schemeClr val="tx1"/>
                  </a:solidFill>
                </a:rPr>
                <a:t>：</a:t>
              </a:r>
              <a:r>
                <a:rPr lang="zh-CN" altLang="en-US" sz="1200" dirty="0">
                  <a:solidFill>
                    <a:schemeClr val="tx1"/>
                  </a:solidFill>
                </a:rPr>
                <a:t>为澳洲服务器和华为云服务器部署云端环境和服务。</a:t>
              </a:r>
              <a:endParaRPr lang="zh-CN" altLang="en-US" sz="1400" dirty="0">
                <a:solidFill>
                  <a:schemeClr val="tx1"/>
                </a:solidFill>
              </a:endParaRPr>
            </a:p>
            <a:p>
              <a:pPr marL="285750" indent="-285750">
                <a:lnSpc>
                  <a:spcPts val="2000"/>
                </a:lnSpc>
                <a:buFont typeface="Arial" panose="020B0604020202020204" pitchFamily="34" charset="0"/>
                <a:buChar char="•"/>
              </a:pPr>
              <a:r>
                <a:rPr lang="zh-CN" altLang="en-US" sz="1400" b="1" dirty="0">
                  <a:solidFill>
                    <a:schemeClr val="tx1"/>
                  </a:solidFill>
                </a:rPr>
                <a:t>部署工具</a:t>
              </a:r>
              <a:r>
                <a:rPr lang="zh-CN" altLang="en-US" sz="1400" dirty="0">
                  <a:solidFill>
                    <a:schemeClr val="tx1"/>
                  </a:solidFill>
                </a:rPr>
                <a:t>：</a:t>
              </a:r>
              <a:r>
                <a:rPr lang="zh-CN" altLang="en-US" sz="1200" dirty="0">
                  <a:solidFill>
                    <a:schemeClr val="tx1"/>
                  </a:solidFill>
                </a:rPr>
                <a:t>编写部署文档以及部署脚本，简化和规范部署流程。</a:t>
              </a:r>
              <a:endParaRPr lang="zh-CN" altLang="en-US" sz="1200" dirty="0">
                <a:solidFill>
                  <a:schemeClr val="tx1"/>
                </a:solidFill>
              </a:endParaRPr>
            </a:p>
            <a:p>
              <a:pPr marL="285750" indent="-285750">
                <a:lnSpc>
                  <a:spcPts val="2000"/>
                </a:lnSpc>
                <a:buFont typeface="Arial" panose="020B0604020202020204" pitchFamily="34" charset="0"/>
                <a:buChar char="•"/>
              </a:pPr>
              <a:r>
                <a:rPr lang="zh-CN" altLang="en-US" sz="1400" b="1" dirty="0">
                  <a:solidFill>
                    <a:schemeClr val="tx1"/>
                  </a:solidFill>
                </a:rPr>
                <a:t>监控与日志管理</a:t>
              </a:r>
              <a:r>
                <a:rPr lang="zh-CN" altLang="en-US" sz="1400" dirty="0">
                  <a:solidFill>
                    <a:schemeClr val="tx1"/>
                  </a:solidFill>
                </a:rPr>
                <a:t>：</a:t>
              </a:r>
              <a:r>
                <a:rPr lang="zh-CN" altLang="en-US" sz="1200" dirty="0">
                  <a:solidFill>
                    <a:schemeClr val="tx1"/>
                  </a:solidFill>
                </a:rPr>
                <a:t>当服务出现问题时，随时查看服务运行状态，调取运行日志排查问题。</a:t>
              </a:r>
              <a:endParaRPr lang="zh-CN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0" name="Freeform 512"/>
            <p:cNvSpPr/>
            <p:nvPr>
              <p:custDataLst>
                <p:tags r:id="rId3"/>
              </p:custDataLst>
            </p:nvPr>
          </p:nvSpPr>
          <p:spPr bwMode="auto">
            <a:xfrm>
              <a:off x="8641357" y="2228252"/>
              <a:ext cx="118487" cy="234738"/>
            </a:xfrm>
            <a:custGeom>
              <a:avLst/>
              <a:gdLst>
                <a:gd name="T0" fmla="*/ 54 w 106"/>
                <a:gd name="T1" fmla="*/ 105 h 210"/>
                <a:gd name="T2" fmla="*/ 0 w 106"/>
                <a:gd name="T3" fmla="*/ 159 h 210"/>
                <a:gd name="T4" fmla="*/ 0 w 106"/>
                <a:gd name="T5" fmla="*/ 210 h 210"/>
                <a:gd name="T6" fmla="*/ 0 w 106"/>
                <a:gd name="T7" fmla="*/ 210 h 210"/>
                <a:gd name="T8" fmla="*/ 106 w 106"/>
                <a:gd name="T9" fmla="*/ 105 h 210"/>
                <a:gd name="T10" fmla="*/ 0 w 106"/>
                <a:gd name="T11" fmla="*/ 0 h 210"/>
                <a:gd name="T12" fmla="*/ 0 w 106"/>
                <a:gd name="T13" fmla="*/ 0 h 210"/>
                <a:gd name="T14" fmla="*/ 0 w 106"/>
                <a:gd name="T15" fmla="*/ 51 h 210"/>
                <a:gd name="T16" fmla="*/ 54 w 106"/>
                <a:gd name="T17" fmla="*/ 105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6" h="210">
                  <a:moveTo>
                    <a:pt x="54" y="105"/>
                  </a:moveTo>
                  <a:lnTo>
                    <a:pt x="0" y="159"/>
                  </a:lnTo>
                  <a:lnTo>
                    <a:pt x="0" y="210"/>
                  </a:lnTo>
                  <a:lnTo>
                    <a:pt x="0" y="210"/>
                  </a:lnTo>
                  <a:lnTo>
                    <a:pt x="106" y="105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51"/>
                  </a:lnTo>
                  <a:lnTo>
                    <a:pt x="54" y="10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19" tIns="45709" rIns="91419" bIns="45709" numCol="1" anchor="t" anchorCtr="0" compatLnSpc="1"/>
            <a:lstStyle/>
            <a:p>
              <a:endParaRPr lang="zh-CN" altLang="en-US"/>
            </a:p>
          </p:txBody>
        </p:sp>
        <p:sp>
          <p:nvSpPr>
            <p:cNvPr id="11" name="TextBox 76"/>
            <p:cNvSpPr txBox="1"/>
            <p:nvPr>
              <p:custDataLst>
                <p:tags r:id="rId4"/>
              </p:custDataLst>
            </p:nvPr>
          </p:nvSpPr>
          <p:spPr>
            <a:xfrm>
              <a:off x="8784483" y="2133650"/>
              <a:ext cx="2477305" cy="3988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>
                  <a:solidFill>
                    <a:srgbClr val="8F919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服务器</a:t>
              </a:r>
              <a:r>
                <a:rPr lang="zh-CN" altLang="en-US" sz="2000" b="1" dirty="0">
                  <a:solidFill>
                    <a:srgbClr val="8F919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部署</a:t>
              </a:r>
              <a:endParaRPr lang="zh-CN" altLang="en-US" sz="2000" b="1" dirty="0">
                <a:solidFill>
                  <a:srgbClr val="8F9193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2" name="组合 11"/>
          <p:cNvGrpSpPr/>
          <p:nvPr>
            <p:custDataLst>
              <p:tags r:id="rId5"/>
            </p:custDataLst>
          </p:nvPr>
        </p:nvGrpSpPr>
        <p:grpSpPr>
          <a:xfrm>
            <a:off x="4176391" y="1152416"/>
            <a:ext cx="2818462" cy="4093845"/>
            <a:chOff x="8641357" y="2133650"/>
            <a:chExt cx="2784016" cy="4094791"/>
          </a:xfrm>
        </p:grpSpPr>
        <p:sp>
          <p:nvSpPr>
            <p:cNvPr id="13" name="TextBox 78"/>
            <p:cNvSpPr txBox="1"/>
            <p:nvPr>
              <p:custDataLst>
                <p:tags r:id="rId6"/>
              </p:custDataLst>
            </p:nvPr>
          </p:nvSpPr>
          <p:spPr>
            <a:xfrm>
              <a:off x="8722811" y="2545860"/>
              <a:ext cx="2702562" cy="36825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8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marL="285750" indent="-285750">
                <a:lnSpc>
                  <a:spcPts val="2000"/>
                </a:lnSpc>
                <a:buFont typeface="Arial" panose="020B0604020202020204" pitchFamily="34" charset="0"/>
                <a:buChar char="•"/>
              </a:pPr>
              <a:r>
                <a:rPr lang="zh-CN" altLang="en-US" sz="1400" b="1" dirty="0">
                  <a:solidFill>
                    <a:schemeClr val="tx1"/>
                  </a:solidFill>
                </a:rPr>
                <a:t>基于</a:t>
              </a:r>
              <a:r>
                <a:rPr lang="en-US" altLang="zh-CN" sz="1400" b="1" dirty="0">
                  <a:solidFill>
                    <a:schemeClr val="tx1"/>
                  </a:solidFill>
                </a:rPr>
                <a:t>Spring</a:t>
              </a:r>
              <a:r>
                <a:rPr lang="zh-CN" altLang="en-US" sz="1400" b="1" dirty="0">
                  <a:solidFill>
                    <a:schemeClr val="tx1"/>
                  </a:solidFill>
                </a:rPr>
                <a:t>框架进行开发：</a:t>
              </a:r>
              <a:r>
                <a:rPr lang="zh-CN" altLang="en-US" sz="1200" dirty="0">
                  <a:solidFill>
                    <a:schemeClr val="tx1"/>
                  </a:solidFill>
                </a:rPr>
                <a:t>项目问题排查，</a:t>
              </a:r>
              <a:r>
                <a:rPr lang="en-US" altLang="zh-CN" sz="1200" dirty="0">
                  <a:solidFill>
                    <a:schemeClr val="tx1"/>
                  </a:solidFill>
                </a:rPr>
                <a:t>jar</a:t>
              </a:r>
              <a:r>
                <a:rPr lang="zh-CN" altLang="en-US" sz="1200" dirty="0">
                  <a:solidFill>
                    <a:schemeClr val="tx1"/>
                  </a:solidFill>
                </a:rPr>
                <a:t>包部署时导入配置文件等。</a:t>
              </a:r>
              <a:endParaRPr lang="zh-CN" altLang="en-US" sz="1400" dirty="0">
                <a:solidFill>
                  <a:schemeClr val="tx1"/>
                </a:solidFill>
              </a:endParaRPr>
            </a:p>
            <a:p>
              <a:pPr marL="285750" indent="-285750">
                <a:lnSpc>
                  <a:spcPts val="2000"/>
                </a:lnSpc>
                <a:buFont typeface="Arial" panose="020B0604020202020204" pitchFamily="34" charset="0"/>
                <a:buChar char="•"/>
              </a:pPr>
              <a:r>
                <a:rPr lang="zh-CN" altLang="en-US" sz="1400" b="1" dirty="0">
                  <a:solidFill>
                    <a:schemeClr val="tx1"/>
                  </a:solidFill>
                </a:rPr>
                <a:t>数据库调用</a:t>
              </a:r>
              <a:r>
                <a:rPr lang="zh-CN" altLang="en-US" sz="1400" dirty="0">
                  <a:solidFill>
                    <a:schemeClr val="tx1"/>
                  </a:solidFill>
                </a:rPr>
                <a:t>：</a:t>
              </a:r>
              <a:r>
                <a:rPr lang="en-US" altLang="zh-CN" sz="1200" dirty="0">
                  <a:solidFill>
                    <a:schemeClr val="tx1"/>
                  </a:solidFill>
                </a:rPr>
                <a:t>Postgres</a:t>
              </a:r>
              <a:r>
                <a:rPr lang="zh-CN" altLang="en-US" sz="1200" dirty="0">
                  <a:solidFill>
                    <a:schemeClr val="tx1"/>
                  </a:solidFill>
                </a:rPr>
                <a:t>的增删改查，</a:t>
              </a:r>
              <a:r>
                <a:rPr lang="en-US" altLang="zh-CN" sz="1200" dirty="0">
                  <a:solidFill>
                    <a:schemeClr val="tx1"/>
                  </a:solidFill>
                </a:rPr>
                <a:t>Redis</a:t>
              </a:r>
              <a:r>
                <a:rPr lang="zh-CN" altLang="en-US" sz="1200" dirty="0">
                  <a:solidFill>
                    <a:schemeClr val="tx1"/>
                  </a:solidFill>
                </a:rPr>
                <a:t>用于在线缓存</a:t>
              </a:r>
              <a:r>
                <a:rPr lang="en-US" altLang="zh-CN" sz="1200" dirty="0">
                  <a:solidFill>
                    <a:schemeClr val="tx1"/>
                  </a:solidFill>
                </a:rPr>
                <a:t>ElasticSearch</a:t>
              </a:r>
              <a:r>
                <a:rPr lang="zh-CN" altLang="en-US" sz="1200" dirty="0">
                  <a:solidFill>
                    <a:schemeClr val="tx1"/>
                  </a:solidFill>
                </a:rPr>
                <a:t>存储指令，实现条件查询等。</a:t>
              </a:r>
              <a:endParaRPr lang="zh-CN" altLang="en-US" sz="1200" dirty="0">
                <a:solidFill>
                  <a:schemeClr val="tx1"/>
                </a:solidFill>
              </a:endParaRPr>
            </a:p>
            <a:p>
              <a:pPr marL="285750" indent="-285750">
                <a:lnSpc>
                  <a:spcPts val="2000"/>
                </a:lnSpc>
                <a:buFont typeface="Arial" panose="020B0604020202020204" pitchFamily="34" charset="0"/>
                <a:buChar char="•"/>
              </a:pPr>
              <a:r>
                <a:rPr lang="zh-CN" altLang="en-US" sz="1400" b="1" dirty="0">
                  <a:solidFill>
                    <a:schemeClr val="tx1"/>
                  </a:solidFill>
                </a:rPr>
                <a:t>消息队列</a:t>
              </a:r>
              <a:r>
                <a:rPr lang="zh-CN" altLang="en-US" sz="1400" dirty="0">
                  <a:solidFill>
                    <a:schemeClr val="tx1"/>
                  </a:solidFill>
                </a:rPr>
                <a:t>：</a:t>
              </a:r>
              <a:r>
                <a:rPr lang="zh-CN" altLang="en-US" sz="1200" dirty="0">
                  <a:solidFill>
                    <a:schemeClr val="tx1"/>
                  </a:solidFill>
                </a:rPr>
                <a:t>多模块之间实现</a:t>
              </a:r>
              <a:r>
                <a:rPr lang="en-US" altLang="zh-CN" sz="1200" dirty="0">
                  <a:solidFill>
                    <a:schemeClr val="tx1"/>
                  </a:solidFill>
                </a:rPr>
                <a:t>Kafka</a:t>
              </a:r>
              <a:r>
                <a:rPr lang="zh-CN" altLang="en-US" sz="1200" dirty="0">
                  <a:solidFill>
                    <a:schemeClr val="tx1"/>
                  </a:solidFill>
                </a:rPr>
                <a:t>通信，进行特定功能消息的发布与订阅。对外提供</a:t>
              </a:r>
              <a:r>
                <a:rPr lang="en-US" altLang="zh-CN" sz="1200" dirty="0">
                  <a:solidFill>
                    <a:schemeClr val="tx1"/>
                  </a:solidFill>
                </a:rPr>
                <a:t>Mqtt</a:t>
              </a:r>
              <a:r>
                <a:rPr lang="zh-CN" altLang="en-US" sz="1200" dirty="0">
                  <a:solidFill>
                    <a:schemeClr val="tx1"/>
                  </a:solidFill>
                </a:rPr>
                <a:t>消息接口，传送矿车实时数据。</a:t>
              </a:r>
              <a:endParaRPr lang="zh-CN" altLang="en-US" sz="1200" dirty="0">
                <a:solidFill>
                  <a:schemeClr val="tx1"/>
                </a:solidFill>
              </a:endParaRPr>
            </a:p>
            <a:p>
              <a:pPr marL="285750" indent="-285750">
                <a:lnSpc>
                  <a:spcPts val="2000"/>
                </a:lnSpc>
                <a:buFont typeface="Arial" panose="020B0604020202020204" pitchFamily="34" charset="0"/>
                <a:buChar char="•"/>
              </a:pPr>
              <a:r>
                <a:rPr lang="zh-CN" altLang="en-US" sz="1400" b="1" dirty="0">
                  <a:solidFill>
                    <a:schemeClr val="tx1"/>
                  </a:solidFill>
                </a:rPr>
                <a:t>性能优化</a:t>
              </a:r>
              <a:r>
                <a:rPr lang="zh-CN" altLang="en-US" sz="1400" dirty="0">
                  <a:solidFill>
                    <a:schemeClr val="tx1"/>
                  </a:solidFill>
                </a:rPr>
                <a:t>：</a:t>
              </a:r>
              <a:r>
                <a:rPr lang="zh-CN" altLang="en-US" sz="1200" dirty="0">
                  <a:solidFill>
                    <a:schemeClr val="tx1"/>
                  </a:solidFill>
                </a:rPr>
                <a:t>数据库调用时使用异步处理，提高系统响应效率。</a:t>
              </a:r>
              <a:endParaRPr lang="zh-CN" altLang="en-US" sz="1200" dirty="0">
                <a:solidFill>
                  <a:schemeClr val="tx1"/>
                </a:solidFill>
              </a:endParaRPr>
            </a:p>
            <a:p>
              <a:pPr>
                <a:lnSpc>
                  <a:spcPts val="2000"/>
                </a:lnSpc>
              </a:pPr>
              <a:endParaRPr lang="zh-CN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4" name="Freeform 512"/>
            <p:cNvSpPr/>
            <p:nvPr>
              <p:custDataLst>
                <p:tags r:id="rId7"/>
              </p:custDataLst>
            </p:nvPr>
          </p:nvSpPr>
          <p:spPr bwMode="auto">
            <a:xfrm>
              <a:off x="8641357" y="2228252"/>
              <a:ext cx="118487" cy="234738"/>
            </a:xfrm>
            <a:custGeom>
              <a:avLst/>
              <a:gdLst>
                <a:gd name="T0" fmla="*/ 54 w 106"/>
                <a:gd name="T1" fmla="*/ 105 h 210"/>
                <a:gd name="T2" fmla="*/ 0 w 106"/>
                <a:gd name="T3" fmla="*/ 159 h 210"/>
                <a:gd name="T4" fmla="*/ 0 w 106"/>
                <a:gd name="T5" fmla="*/ 210 h 210"/>
                <a:gd name="T6" fmla="*/ 0 w 106"/>
                <a:gd name="T7" fmla="*/ 210 h 210"/>
                <a:gd name="T8" fmla="*/ 106 w 106"/>
                <a:gd name="T9" fmla="*/ 105 h 210"/>
                <a:gd name="T10" fmla="*/ 0 w 106"/>
                <a:gd name="T11" fmla="*/ 0 h 210"/>
                <a:gd name="T12" fmla="*/ 0 w 106"/>
                <a:gd name="T13" fmla="*/ 0 h 210"/>
                <a:gd name="T14" fmla="*/ 0 w 106"/>
                <a:gd name="T15" fmla="*/ 51 h 210"/>
                <a:gd name="T16" fmla="*/ 54 w 106"/>
                <a:gd name="T17" fmla="*/ 105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6" h="210">
                  <a:moveTo>
                    <a:pt x="54" y="105"/>
                  </a:moveTo>
                  <a:lnTo>
                    <a:pt x="0" y="159"/>
                  </a:lnTo>
                  <a:lnTo>
                    <a:pt x="0" y="210"/>
                  </a:lnTo>
                  <a:lnTo>
                    <a:pt x="0" y="210"/>
                  </a:lnTo>
                  <a:lnTo>
                    <a:pt x="106" y="105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51"/>
                  </a:lnTo>
                  <a:lnTo>
                    <a:pt x="54" y="105"/>
                  </a:lnTo>
                  <a:close/>
                </a:path>
              </a:pathLst>
            </a:custGeom>
            <a:solidFill>
              <a:srgbClr val="5D94DF"/>
            </a:solidFill>
            <a:ln>
              <a:noFill/>
            </a:ln>
          </p:spPr>
          <p:txBody>
            <a:bodyPr vert="horz" wrap="square" lIns="91419" tIns="45709" rIns="91419" bIns="45709" numCol="1" anchor="t" anchorCtr="0" compatLnSpc="1"/>
            <a:lstStyle/>
            <a:p>
              <a:endParaRPr lang="zh-CN" altLang="en-US">
                <a:solidFill>
                  <a:srgbClr val="5D94DF"/>
                </a:solidFill>
              </a:endParaRPr>
            </a:p>
          </p:txBody>
        </p:sp>
        <p:sp>
          <p:nvSpPr>
            <p:cNvPr id="26" name="TextBox 80"/>
            <p:cNvSpPr txBox="1"/>
            <p:nvPr>
              <p:custDataLst>
                <p:tags r:id="rId8"/>
              </p:custDataLst>
            </p:nvPr>
          </p:nvSpPr>
          <p:spPr>
            <a:xfrm>
              <a:off x="8784483" y="2133650"/>
              <a:ext cx="2477305" cy="3988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>
                  <a:solidFill>
                    <a:srgbClr val="5D94D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技术栈学习</a:t>
              </a:r>
              <a:endParaRPr lang="zh-CN" altLang="en-US" sz="2000" b="1" dirty="0">
                <a:solidFill>
                  <a:srgbClr val="5D94D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7" name="组合 26"/>
          <p:cNvGrpSpPr/>
          <p:nvPr>
            <p:custDataLst>
              <p:tags r:id="rId9"/>
            </p:custDataLst>
          </p:nvPr>
        </p:nvGrpSpPr>
        <p:grpSpPr>
          <a:xfrm>
            <a:off x="791608" y="1152692"/>
            <a:ext cx="2880290" cy="3068890"/>
            <a:chOff x="8641093" y="2133650"/>
            <a:chExt cx="2620695" cy="2970931"/>
          </a:xfrm>
        </p:grpSpPr>
        <p:sp>
          <p:nvSpPr>
            <p:cNvPr id="28" name="TextBox 82"/>
            <p:cNvSpPr txBox="1"/>
            <p:nvPr>
              <p:custDataLst>
                <p:tags r:id="rId10"/>
              </p:custDataLst>
            </p:nvPr>
          </p:nvSpPr>
          <p:spPr>
            <a:xfrm>
              <a:off x="8641093" y="2532236"/>
              <a:ext cx="2489410" cy="2572345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8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marL="285750" indent="-285750">
                <a:lnSpc>
                  <a:spcPts val="2000"/>
                </a:lnSpc>
                <a:buFont typeface="Arial" panose="020B0604020202020204" pitchFamily="34" charset="0"/>
                <a:buChar char="•"/>
              </a:pPr>
              <a:r>
                <a:rPr lang="zh-CN" altLang="en-US" sz="1400" b="1" dirty="0">
                  <a:solidFill>
                    <a:schemeClr val="tx1"/>
                  </a:solidFill>
                </a:rPr>
                <a:t>融入项目组开发</a:t>
              </a:r>
              <a:r>
                <a:rPr lang="zh-CN" altLang="en-US" sz="1400" dirty="0">
                  <a:solidFill>
                    <a:schemeClr val="tx1"/>
                  </a:solidFill>
                </a:rPr>
                <a:t>：</a:t>
              </a:r>
              <a:r>
                <a:rPr lang="zh-CN" altLang="en-US" sz="1200" dirty="0">
                  <a:solidFill>
                    <a:schemeClr val="tx1"/>
                  </a:solidFill>
                </a:rPr>
                <a:t>有自己负责的开发模块，另外处理一些程序</a:t>
              </a:r>
              <a:r>
                <a:rPr lang="en-US" altLang="zh-CN" sz="1200" dirty="0">
                  <a:solidFill>
                    <a:schemeClr val="tx1"/>
                  </a:solidFill>
                </a:rPr>
                <a:t>bug</a:t>
              </a:r>
              <a:r>
                <a:rPr lang="zh-CN" altLang="en-US" sz="1200" dirty="0">
                  <a:solidFill>
                    <a:schemeClr val="tx1"/>
                  </a:solidFill>
                </a:rPr>
                <a:t>。</a:t>
              </a:r>
              <a:endParaRPr lang="zh-CN" altLang="en-US" sz="1200" dirty="0">
                <a:solidFill>
                  <a:schemeClr val="tx1"/>
                </a:solidFill>
              </a:endParaRPr>
            </a:p>
            <a:p>
              <a:pPr marL="285750" indent="-285750">
                <a:lnSpc>
                  <a:spcPts val="2000"/>
                </a:lnSpc>
                <a:buFont typeface="Arial" panose="020B0604020202020204" pitchFamily="34" charset="0"/>
                <a:buChar char="•"/>
              </a:pPr>
              <a:r>
                <a:rPr lang="zh-CN" altLang="en-US" sz="1400" b="1" dirty="0">
                  <a:solidFill>
                    <a:schemeClr val="tx1"/>
                  </a:solidFill>
                </a:rPr>
                <a:t>出差</a:t>
              </a:r>
              <a:r>
                <a:rPr lang="zh-CN" altLang="en-US" sz="1400" dirty="0">
                  <a:solidFill>
                    <a:schemeClr val="tx1"/>
                  </a:solidFill>
                </a:rPr>
                <a:t>：</a:t>
              </a:r>
              <a:r>
                <a:rPr lang="zh-CN" altLang="en-US" sz="1200" dirty="0">
                  <a:solidFill>
                    <a:schemeClr val="tx1"/>
                  </a:solidFill>
                </a:rPr>
                <a:t>元宝山出差，记录现场运营日志，协助现场测试。</a:t>
              </a:r>
              <a:endParaRPr lang="zh-CN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29" name="Freeform 512"/>
            <p:cNvSpPr/>
            <p:nvPr>
              <p:custDataLst>
                <p:tags r:id="rId11"/>
              </p:custDataLst>
            </p:nvPr>
          </p:nvSpPr>
          <p:spPr bwMode="auto">
            <a:xfrm>
              <a:off x="8641357" y="2228252"/>
              <a:ext cx="118487" cy="234738"/>
            </a:xfrm>
            <a:custGeom>
              <a:avLst/>
              <a:gdLst>
                <a:gd name="T0" fmla="*/ 54 w 106"/>
                <a:gd name="T1" fmla="*/ 105 h 210"/>
                <a:gd name="T2" fmla="*/ 0 w 106"/>
                <a:gd name="T3" fmla="*/ 159 h 210"/>
                <a:gd name="T4" fmla="*/ 0 w 106"/>
                <a:gd name="T5" fmla="*/ 210 h 210"/>
                <a:gd name="T6" fmla="*/ 0 w 106"/>
                <a:gd name="T7" fmla="*/ 210 h 210"/>
                <a:gd name="T8" fmla="*/ 106 w 106"/>
                <a:gd name="T9" fmla="*/ 105 h 210"/>
                <a:gd name="T10" fmla="*/ 0 w 106"/>
                <a:gd name="T11" fmla="*/ 0 h 210"/>
                <a:gd name="T12" fmla="*/ 0 w 106"/>
                <a:gd name="T13" fmla="*/ 0 h 210"/>
                <a:gd name="T14" fmla="*/ 0 w 106"/>
                <a:gd name="T15" fmla="*/ 51 h 210"/>
                <a:gd name="T16" fmla="*/ 54 w 106"/>
                <a:gd name="T17" fmla="*/ 105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6" h="210">
                  <a:moveTo>
                    <a:pt x="54" y="105"/>
                  </a:moveTo>
                  <a:lnTo>
                    <a:pt x="0" y="159"/>
                  </a:lnTo>
                  <a:lnTo>
                    <a:pt x="0" y="210"/>
                  </a:lnTo>
                  <a:lnTo>
                    <a:pt x="0" y="210"/>
                  </a:lnTo>
                  <a:lnTo>
                    <a:pt x="106" y="105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51"/>
                  </a:lnTo>
                  <a:lnTo>
                    <a:pt x="54" y="105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/>
              </a:solidFill>
            </a:ln>
          </p:spPr>
          <p:txBody>
            <a:bodyPr vert="horz" wrap="square" lIns="91419" tIns="45709" rIns="91419" bIns="45709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TextBox 84"/>
            <p:cNvSpPr txBox="1"/>
            <p:nvPr>
              <p:custDataLst>
                <p:tags r:id="rId12"/>
              </p:custDataLst>
            </p:nvPr>
          </p:nvSpPr>
          <p:spPr>
            <a:xfrm>
              <a:off x="8784483" y="2133650"/>
              <a:ext cx="2477305" cy="3860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>
                  <a:solidFill>
                    <a:srgbClr val="FDC83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业务了解</a:t>
              </a:r>
              <a:endParaRPr lang="zh-CN" altLang="en-US" sz="2000" b="1" dirty="0">
                <a:solidFill>
                  <a:srgbClr val="FDC83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101" name="图片 100" descr="cd94ce89a1d74638b1e7fefd4ae3ecf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4145" y="4010025"/>
            <a:ext cx="3512820" cy="2341880"/>
          </a:xfrm>
          <a:prstGeom prst="round1Rect">
            <a:avLst>
              <a:gd name="adj" fmla="val 50000"/>
            </a:avLst>
          </a:prstGeom>
          <a:effectLst>
            <a:innerShdw blurRad="63500" dist="50800" dir="10800000">
              <a:prstClr val="black">
                <a:alpha val="50000"/>
              </a:prstClr>
            </a:innerShdw>
            <a:softEdge rad="127000"/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DIAGRAM_VIRTUALLY_FRAME" val="{&quot;height&quot;:311.3,&quot;left&quot;:272.1,&quot;top&quot;:99.1,&quot;width&quot;:600.45}"/>
</p:tagLst>
</file>

<file path=ppt/tags/tag100.xml><?xml version="1.0" encoding="utf-8"?>
<p:tagLst xmlns:p="http://schemas.openxmlformats.org/presentationml/2006/main">
  <p:tag name="KSO_WM_DIAGRAM_VIRTUALLY_FRAME" val="{&quot;height&quot;:554.9581333737256,&quot;left&quot;:17.004173228346463,&quot;top&quot;:65.75393700787401,&quot;width&quot;:814.855905511811}"/>
</p:tagLst>
</file>

<file path=ppt/tags/tag101.xml><?xml version="1.0" encoding="utf-8"?>
<p:tagLst xmlns:p="http://schemas.openxmlformats.org/presentationml/2006/main">
  <p:tag name="KSO_WM_DIAGRAM_VIRTUALLY_FRAME" val="{&quot;height&quot;:554.9581333737256,&quot;left&quot;:17.004173228346463,&quot;top&quot;:65.75393700787401,&quot;width&quot;:814.855905511811}"/>
</p:tagLst>
</file>

<file path=ppt/tags/tag102.xml><?xml version="1.0" encoding="utf-8"?>
<p:tagLst xmlns:p="http://schemas.openxmlformats.org/presentationml/2006/main">
  <p:tag name="KSO_WM_DIAGRAM_VIRTUALLY_FRAME" val="{&quot;height&quot;:554.9581333737256,&quot;left&quot;:17.004173228346463,&quot;top&quot;:65.75393700787401,&quot;width&quot;:814.855905511811}"/>
</p:tagLst>
</file>

<file path=ppt/tags/tag103.xml><?xml version="1.0" encoding="utf-8"?>
<p:tagLst xmlns:p="http://schemas.openxmlformats.org/presentationml/2006/main">
  <p:tag name="KSO_WM_DIAGRAM_VIRTUALLY_FRAME" val="{&quot;height&quot;:554.9581333737256,&quot;left&quot;:17.004173228346463,&quot;top&quot;:65.75393700787401,&quot;width&quot;:814.855905511811}"/>
</p:tagLst>
</file>

<file path=ppt/tags/tag104.xml><?xml version="1.0" encoding="utf-8"?>
<p:tagLst xmlns:p="http://schemas.openxmlformats.org/presentationml/2006/main">
  <p:tag name="KSO_WM_DIAGRAM_VIRTUALLY_FRAME" val="{&quot;height&quot;:554.9581333737256,&quot;left&quot;:17.004173228346463,&quot;top&quot;:65.75393700787401,&quot;width&quot;:814.855905511811}"/>
</p:tagLst>
</file>

<file path=ppt/tags/tag105.xml><?xml version="1.0" encoding="utf-8"?>
<p:tagLst xmlns:p="http://schemas.openxmlformats.org/presentationml/2006/main">
  <p:tag name="KSO_WM_DIAGRAM_VIRTUALLY_FRAME" val="{&quot;height&quot;:554.9581333737256,&quot;left&quot;:17.004173228346463,&quot;top&quot;:65.75393700787401,&quot;width&quot;:814.855905511811}"/>
</p:tagLst>
</file>

<file path=ppt/tags/tag106.xml><?xml version="1.0" encoding="utf-8"?>
<p:tagLst xmlns:p="http://schemas.openxmlformats.org/presentationml/2006/main">
  <p:tag name="KSO_WM_DIAGRAM_VIRTUALLY_FRAME" val="{&quot;height&quot;:554.9581333737256,&quot;left&quot;:17.004173228346463,&quot;top&quot;:65.75393700787401,&quot;width&quot;:814.855905511811}"/>
</p:tagLst>
</file>

<file path=ppt/tags/tag107.xml><?xml version="1.0" encoding="utf-8"?>
<p:tagLst xmlns:p="http://schemas.openxmlformats.org/presentationml/2006/main">
  <p:tag name="KSO_WM_DIAGRAM_VIRTUALLY_FRAME" val="{&quot;height&quot;:554.9581333737256,&quot;left&quot;:17.004173228346463,&quot;top&quot;:65.75393700787401,&quot;width&quot;:814.855905511811}"/>
</p:tagLst>
</file>

<file path=ppt/tags/tag108.xml><?xml version="1.0" encoding="utf-8"?>
<p:tagLst xmlns:p="http://schemas.openxmlformats.org/presentationml/2006/main">
  <p:tag name="KSO_WM_DIAGRAM_VIRTUALLY_FRAME" val="{&quot;height&quot;:554.9581333737256,&quot;left&quot;:17.004173228346463,&quot;top&quot;:65.75393700787401,&quot;width&quot;:814.855905511811}"/>
</p:tagLst>
</file>

<file path=ppt/tags/tag109.xml><?xml version="1.0" encoding="utf-8"?>
<p:tagLst xmlns:p="http://schemas.openxmlformats.org/presentationml/2006/main">
  <p:tag name="KSO_WM_DIAGRAM_VIRTUALLY_FRAME" val="{&quot;height&quot;:554.9581333737256,&quot;left&quot;:17.004173228346463,&quot;top&quot;:65.75393700787401,&quot;width&quot;:814.855905511811}"/>
</p:tagLst>
</file>

<file path=ppt/tags/tag11.xml><?xml version="1.0" encoding="utf-8"?>
<p:tagLst xmlns:p="http://schemas.openxmlformats.org/presentationml/2006/main">
  <p:tag name="KSO_WM_DIAGRAM_VIRTUALLY_FRAME" val="{&quot;height&quot;:311.3,&quot;left&quot;:272.1,&quot;top&quot;:99.1,&quot;width&quot;:600.45}"/>
</p:tagLst>
</file>

<file path=ppt/tags/tag110.xml><?xml version="1.0" encoding="utf-8"?>
<p:tagLst xmlns:p="http://schemas.openxmlformats.org/presentationml/2006/main">
  <p:tag name="KSO_WM_DIAGRAM_VIRTUALLY_FRAME" val="{&quot;height&quot;:554.9581333737256,&quot;left&quot;:17.004173228346463,&quot;top&quot;:65.75393700787401,&quot;width&quot;:814.855905511811}"/>
</p:tagLst>
</file>

<file path=ppt/tags/tag111.xml><?xml version="1.0" encoding="utf-8"?>
<p:tagLst xmlns:p="http://schemas.openxmlformats.org/presentationml/2006/main">
  <p:tag name="KSO_WM_DIAGRAM_VIRTUALLY_FRAME" val="{&quot;height&quot;:352.05779527559054,&quot;left&quot;:63.38291338582677,&quot;top&quot;:85.04039370078742,&quot;width&quot;:708.5201574803148}"/>
</p:tagLst>
</file>

<file path=ppt/tags/tag112.xml><?xml version="1.0" encoding="utf-8"?>
<p:tagLst xmlns:p="http://schemas.openxmlformats.org/presentationml/2006/main">
  <p:tag name="KSO_WM_DIAGRAM_VIRTUALLY_FRAME" val="{&quot;height&quot;:352.05779527559054,&quot;left&quot;:63.38291338582677,&quot;top&quot;:85.04039370078742,&quot;width&quot;:708.5201574803148}"/>
</p:tagLst>
</file>

<file path=ppt/tags/tag113.xml><?xml version="1.0" encoding="utf-8"?>
<p:tagLst xmlns:p="http://schemas.openxmlformats.org/presentationml/2006/main">
  <p:tag name="KSO_WM_DIAGRAM_VIRTUALLY_FRAME" val="{&quot;height&quot;:352.05779527559054,&quot;left&quot;:63.38291338582677,&quot;top&quot;:85.04039370078742,&quot;width&quot;:708.5201574803148}"/>
</p:tagLst>
</file>

<file path=ppt/tags/tag114.xml><?xml version="1.0" encoding="utf-8"?>
<p:tagLst xmlns:p="http://schemas.openxmlformats.org/presentationml/2006/main">
  <p:tag name="KSO_WM_DIAGRAM_VIRTUALLY_FRAME" val="{&quot;height&quot;:352.05779527559054,&quot;left&quot;:63.38291338582677,&quot;top&quot;:85.04039370078742,&quot;width&quot;:708.5201574803148}"/>
</p:tagLst>
</file>

<file path=ppt/tags/tag115.xml><?xml version="1.0" encoding="utf-8"?>
<p:tagLst xmlns:p="http://schemas.openxmlformats.org/presentationml/2006/main">
  <p:tag name="KSO_WM_DIAGRAM_VIRTUALLY_FRAME" val="{&quot;height&quot;:352.05779527559054,&quot;left&quot;:63.38291338582677,&quot;top&quot;:85.04039370078742,&quot;width&quot;:708.5201574803148}"/>
</p:tagLst>
</file>

<file path=ppt/tags/tag116.xml><?xml version="1.0" encoding="utf-8"?>
<p:tagLst xmlns:p="http://schemas.openxmlformats.org/presentationml/2006/main">
  <p:tag name="KSO_WM_DIAGRAM_VIRTUALLY_FRAME" val="{&quot;height&quot;:352.05779527559054,&quot;left&quot;:63.38291338582677,&quot;top&quot;:85.04039370078742,&quot;width&quot;:708.5201574803148}"/>
</p:tagLst>
</file>

<file path=ppt/tags/tag117.xml><?xml version="1.0" encoding="utf-8"?>
<p:tagLst xmlns:p="http://schemas.openxmlformats.org/presentationml/2006/main">
  <p:tag name="KSO_WM_DIAGRAM_VIRTUALLY_FRAME" val="{&quot;height&quot;:352.05779527559054,&quot;left&quot;:63.38291338582677,&quot;top&quot;:85.04039370078742,&quot;width&quot;:708.5201574803148}"/>
</p:tagLst>
</file>

<file path=ppt/tags/tag118.xml><?xml version="1.0" encoding="utf-8"?>
<p:tagLst xmlns:p="http://schemas.openxmlformats.org/presentationml/2006/main">
  <p:tag name="KSO_WM_DIAGRAM_VIRTUALLY_FRAME" val="{&quot;height&quot;:352.05779527559054,&quot;left&quot;:63.38291338582677,&quot;top&quot;:85.04039370078742,&quot;width&quot;:708.5201574803148}"/>
</p:tagLst>
</file>

<file path=ppt/tags/tag119.xml><?xml version="1.0" encoding="utf-8"?>
<p:tagLst xmlns:p="http://schemas.openxmlformats.org/presentationml/2006/main">
  <p:tag name="KSO_WM_DIAGRAM_VIRTUALLY_FRAME" val="{&quot;height&quot;:352.05779527559054,&quot;left&quot;:63.38291338582677,&quot;top&quot;:85.04039370078742,&quot;width&quot;:708.5201574803148}"/>
</p:tagLst>
</file>

<file path=ppt/tags/tag12.xml><?xml version="1.0" encoding="utf-8"?>
<p:tagLst xmlns:p="http://schemas.openxmlformats.org/presentationml/2006/main">
  <p:tag name="KSO_WM_DIAGRAM_VIRTUALLY_FRAME" val="{&quot;height&quot;:311.3,&quot;left&quot;:272.1,&quot;top&quot;:99.1,&quot;width&quot;:600.45}"/>
</p:tagLst>
</file>

<file path=ppt/tags/tag120.xml><?xml version="1.0" encoding="utf-8"?>
<p:tagLst xmlns:p="http://schemas.openxmlformats.org/presentationml/2006/main">
  <p:tag name="KSO_WM_DIAGRAM_VIRTUALLY_FRAME" val="{&quot;height&quot;:352.05779527559054,&quot;left&quot;:63.38291338582677,&quot;top&quot;:85.04039370078742,&quot;width&quot;:708.5201574803148}"/>
</p:tagLst>
</file>

<file path=ppt/tags/tag121.xml><?xml version="1.0" encoding="utf-8"?>
<p:tagLst xmlns:p="http://schemas.openxmlformats.org/presentationml/2006/main">
  <p:tag name="KSO_WM_DIAGRAM_VIRTUALLY_FRAME" val="{&quot;height&quot;:352.05779527559054,&quot;left&quot;:63.38291338582677,&quot;top&quot;:85.04039370078742,&quot;width&quot;:708.5201574803148}"/>
</p:tagLst>
</file>

<file path=ppt/tags/tag122.xml><?xml version="1.0" encoding="utf-8"?>
<p:tagLst xmlns:p="http://schemas.openxmlformats.org/presentationml/2006/main">
  <p:tag name="KSO_WM_DIAGRAM_VIRTUALLY_FRAME" val="{&quot;height&quot;:352.05779527559054,&quot;left&quot;:63.38291338582677,&quot;top&quot;:85.04039370078742,&quot;width&quot;:708.5201574803148}"/>
</p:tagLst>
</file>

<file path=ppt/tags/tag123.xml><?xml version="1.0" encoding="utf-8"?>
<p:tagLst xmlns:p="http://schemas.openxmlformats.org/presentationml/2006/main">
  <p:tag name="KSO_WM_DIAGRAM_VIRTUALLY_FRAME" val="{&quot;height&quot;:352.05779527559054,&quot;left&quot;:63.38291338582677,&quot;top&quot;:85.04039370078742,&quot;width&quot;:708.5201574803148}"/>
</p:tagLst>
</file>

<file path=ppt/tags/tag124.xml><?xml version="1.0" encoding="utf-8"?>
<p:tagLst xmlns:p="http://schemas.openxmlformats.org/presentationml/2006/main">
  <p:tag name="KSO_WM_DIAGRAM_VIRTUALLY_FRAME" val="{&quot;height&quot;:352.05779527559054,&quot;left&quot;:63.38291338582677,&quot;top&quot;:85.04039370078742,&quot;width&quot;:708.5201574803148}"/>
</p:tagLst>
</file>

<file path=ppt/tags/tag125.xml><?xml version="1.0" encoding="utf-8"?>
<p:tagLst xmlns:p="http://schemas.openxmlformats.org/presentationml/2006/main">
  <p:tag name="KSO_WM_DIAGRAM_VIRTUALLY_FRAME" val="{&quot;height&quot;:352.05779527559054,&quot;left&quot;:63.38291338582677,&quot;top&quot;:85.04039370078742,&quot;width&quot;:708.5201574803148}"/>
</p:tagLst>
</file>

<file path=ppt/tags/tag126.xml><?xml version="1.0" encoding="utf-8"?>
<p:tagLst xmlns:p="http://schemas.openxmlformats.org/presentationml/2006/main">
  <p:tag name="KSO_WM_DIAGRAM_VIRTUALLY_FRAME" val="{&quot;height&quot;:352.05779527559054,&quot;left&quot;:63.38291338582677,&quot;top&quot;:85.04039370078742,&quot;width&quot;:708.5201574803148}"/>
</p:tagLst>
</file>

<file path=ppt/tags/tag127.xml><?xml version="1.0" encoding="utf-8"?>
<p:tagLst xmlns:p="http://schemas.openxmlformats.org/presentationml/2006/main">
  <p:tag name="KSO_WM_DIAGRAM_VIRTUALLY_FRAME" val="{&quot;height&quot;:352.05779527559054,&quot;left&quot;:63.38291338582677,&quot;top&quot;:85.04039370078742,&quot;width&quot;:708.5201574803148}"/>
</p:tagLst>
</file>

<file path=ppt/tags/tag128.xml><?xml version="1.0" encoding="utf-8"?>
<p:tagLst xmlns:p="http://schemas.openxmlformats.org/presentationml/2006/main">
  <p:tag name="KSO_WM_DIAGRAM_VIRTUALLY_FRAME" val="{&quot;height&quot;:352.05779527559054,&quot;left&quot;:63.38291338582677,&quot;top&quot;:85.04039370078742,&quot;width&quot;:708.5201574803148}"/>
</p:tagLst>
</file>

<file path=ppt/tags/tag129.xml><?xml version="1.0" encoding="utf-8"?>
<p:tagLst xmlns:p="http://schemas.openxmlformats.org/presentationml/2006/main">
  <p:tag name="KSO_WM_DIAGRAM_VIRTUALLY_FRAME" val="{&quot;height&quot;:352.05779527559054,&quot;left&quot;:63.38291338582677,&quot;top&quot;:85.04039370078742,&quot;width&quot;:708.5201574803148}"/>
</p:tagLst>
</file>

<file path=ppt/tags/tag13.xml><?xml version="1.0" encoding="utf-8"?>
<p:tagLst xmlns:p="http://schemas.openxmlformats.org/presentationml/2006/main">
  <p:tag name="KSO_WM_DIAGRAM_VIRTUALLY_FRAME" val="{&quot;height&quot;:311.3,&quot;left&quot;:272.1,&quot;top&quot;:99.1,&quot;width&quot;:600.45}"/>
</p:tagLst>
</file>

<file path=ppt/tags/tag130.xml><?xml version="1.0" encoding="utf-8"?>
<p:tagLst xmlns:p="http://schemas.openxmlformats.org/presentationml/2006/main">
  <p:tag name="KSO_WM_DIAGRAM_VIRTUALLY_FRAME" val="{&quot;height&quot;:352.05779527559054,&quot;left&quot;:63.38291338582677,&quot;top&quot;:85.04039370078742,&quot;width&quot;:708.5201574803148}"/>
</p:tagLst>
</file>

<file path=ppt/tags/tag131.xml><?xml version="1.0" encoding="utf-8"?>
<p:tagLst xmlns:p="http://schemas.openxmlformats.org/presentationml/2006/main">
  <p:tag name="KSO_WM_DIAGRAM_VIRTUALLY_FRAME" val="{&quot;height&quot;:352.05779527559054,&quot;left&quot;:63.38291338582677,&quot;top&quot;:85.04039370078742,&quot;width&quot;:708.5201574803148}"/>
</p:tagLst>
</file>

<file path=ppt/tags/tag132.xml><?xml version="1.0" encoding="utf-8"?>
<p:tagLst xmlns:p="http://schemas.openxmlformats.org/presentationml/2006/main">
  <p:tag name="KSO_WM_DIAGRAM_VIRTUALLY_FRAME" val="{&quot;height&quot;:352.05779527559054,&quot;left&quot;:63.38291338582677,&quot;top&quot;:85.04039370078742,&quot;width&quot;:708.5201574803148}"/>
</p:tagLst>
</file>

<file path=ppt/tags/tag133.xml><?xml version="1.0" encoding="utf-8"?>
<p:tagLst xmlns:p="http://schemas.openxmlformats.org/presentationml/2006/main">
  <p:tag name="KSO_WM_DIAGRAM_VIRTUALLY_FRAME" val="{&quot;height&quot;:352.05779527559054,&quot;left&quot;:63.38291338582677,&quot;top&quot;:85.04039370078742,&quot;width&quot;:708.5201574803148}"/>
</p:tagLst>
</file>

<file path=ppt/tags/tag134.xml><?xml version="1.0" encoding="utf-8"?>
<p:tagLst xmlns:p="http://schemas.openxmlformats.org/presentationml/2006/main">
  <p:tag name="KSO_WM_DIAGRAM_VIRTUALLY_FRAME" val="{&quot;height&quot;:352.05779527559054,&quot;left&quot;:63.38291338582677,&quot;top&quot;:85.04039370078742,&quot;width&quot;:708.5201574803148}"/>
</p:tagLst>
</file>

<file path=ppt/tags/tag135.xml><?xml version="1.0" encoding="utf-8"?>
<p:tagLst xmlns:p="http://schemas.openxmlformats.org/presentationml/2006/main">
  <p:tag name="KSO_WM_DIAGRAM_VIRTUALLY_FRAME" val="{&quot;height&quot;:352.05779527559054,&quot;left&quot;:63.38291338582677,&quot;top&quot;:85.04039370078742,&quot;width&quot;:708.5201574803148}"/>
</p:tagLst>
</file>

<file path=ppt/tags/tag136.xml><?xml version="1.0" encoding="utf-8"?>
<p:tagLst xmlns:p="http://schemas.openxmlformats.org/presentationml/2006/main">
  <p:tag name="KSO_WM_DIAGRAM_VIRTUALLY_FRAME" val="{&quot;height&quot;:352.05779527559054,&quot;left&quot;:63.38291338582677,&quot;top&quot;:85.04039370078742,&quot;width&quot;:708.5201574803148}"/>
</p:tagLst>
</file>

<file path=ppt/tags/tag137.xml><?xml version="1.0" encoding="utf-8"?>
<p:tagLst xmlns:p="http://schemas.openxmlformats.org/presentationml/2006/main">
  <p:tag name="KSO_WM_DIAGRAM_VIRTUALLY_FRAME" val="{&quot;height&quot;:352.05779527559054,&quot;left&quot;:63.38291338582677,&quot;top&quot;:85.04039370078742,&quot;width&quot;:708.5201574803148}"/>
</p:tagLst>
</file>

<file path=ppt/tags/tag138.xml><?xml version="1.0" encoding="utf-8"?>
<p:tagLst xmlns:p="http://schemas.openxmlformats.org/presentationml/2006/main">
  <p:tag name="KSO_WM_DIAGRAM_VIRTUALLY_FRAME" val="{&quot;height&quot;:352.05779527559054,&quot;left&quot;:63.38291338582677,&quot;top&quot;:85.04039370078742,&quot;width&quot;:708.5201574803148}"/>
</p:tagLst>
</file>

<file path=ppt/tags/tag139.xml><?xml version="1.0" encoding="utf-8"?>
<p:tagLst xmlns:p="http://schemas.openxmlformats.org/presentationml/2006/main">
  <p:tag name="KSO_WM_DIAGRAM_VIRTUALLY_FRAME" val="{&quot;height&quot;:352.05779527559054,&quot;left&quot;:63.38291338582677,&quot;top&quot;:85.04039370078742,&quot;width&quot;:708.5201574803148}"/>
</p:tagLst>
</file>

<file path=ppt/tags/tag14.xml><?xml version="1.0" encoding="utf-8"?>
<p:tagLst xmlns:p="http://schemas.openxmlformats.org/presentationml/2006/main">
  <p:tag name="KSO_WM_DIAGRAM_VIRTUALLY_FRAME" val="{&quot;height&quot;:311.3,&quot;left&quot;:272.1,&quot;top&quot;:99.1,&quot;width&quot;:600.45}"/>
</p:tagLst>
</file>

<file path=ppt/tags/tag140.xml><?xml version="1.0" encoding="utf-8"?>
<p:tagLst xmlns:p="http://schemas.openxmlformats.org/presentationml/2006/main">
  <p:tag name="KSO_WM_DIAGRAM_VIRTUALLY_FRAME" val="{&quot;height&quot;:352.05779527559054,&quot;left&quot;:63.38291338582677,&quot;top&quot;:85.04039370078742,&quot;width&quot;:708.5201574803148}"/>
</p:tagLst>
</file>

<file path=ppt/tags/tag141.xml><?xml version="1.0" encoding="utf-8"?>
<p:tagLst xmlns:p="http://schemas.openxmlformats.org/presentationml/2006/main">
  <p:tag name="KSO_WM_DIAGRAM_VIRTUALLY_FRAME" val="{&quot;height&quot;:352.05779527559054,&quot;left&quot;:63.38291338582677,&quot;top&quot;:85.04039370078742,&quot;width&quot;:708.5201574803148}"/>
</p:tagLst>
</file>

<file path=ppt/tags/tag142.xml><?xml version="1.0" encoding="utf-8"?>
<p:tagLst xmlns:p="http://schemas.openxmlformats.org/presentationml/2006/main">
  <p:tag name="KSO_WM_DIAGRAM_VIRTUALLY_FRAME" val="{&quot;height&quot;:352.05779527559054,&quot;left&quot;:63.38291338582677,&quot;top&quot;:85.04039370078742,&quot;width&quot;:708.5201574803148}"/>
</p:tagLst>
</file>

<file path=ppt/tags/tag143.xml><?xml version="1.0" encoding="utf-8"?>
<p:tagLst xmlns:p="http://schemas.openxmlformats.org/presentationml/2006/main">
  <p:tag name="KSO_WM_DIAGRAM_VIRTUALLY_FRAME" val="{&quot;height&quot;:352.05779527559054,&quot;left&quot;:63.38291338582677,&quot;top&quot;:85.04039370078742,&quot;width&quot;:708.5201574803148}"/>
</p:tagLst>
</file>

<file path=ppt/tags/tag144.xml><?xml version="1.0" encoding="utf-8"?>
<p:tagLst xmlns:p="http://schemas.openxmlformats.org/presentationml/2006/main">
  <p:tag name="KSO_WM_DIAGRAM_VIRTUALLY_FRAME" val="{&quot;height&quot;:352.05779527559054,&quot;left&quot;:63.38291338582677,&quot;top&quot;:85.04039370078742,&quot;width&quot;:708.5201574803148}"/>
</p:tagLst>
</file>

<file path=ppt/tags/tag145.xml><?xml version="1.0" encoding="utf-8"?>
<p:tagLst xmlns:p="http://schemas.openxmlformats.org/presentationml/2006/main">
  <p:tag name="KSO_WM_DIAGRAM_VIRTUALLY_FRAME" val="{&quot;height&quot;:352.05779527559054,&quot;left&quot;:63.38291338582677,&quot;top&quot;:85.04039370078742,&quot;width&quot;:708.5201574803148}"/>
</p:tagLst>
</file>

<file path=ppt/tags/tag146.xml><?xml version="1.0" encoding="utf-8"?>
<p:tagLst xmlns:p="http://schemas.openxmlformats.org/presentationml/2006/main">
  <p:tag name="KSO_WM_DIAGRAM_VIRTUALLY_FRAME" val="{&quot;height&quot;:352.05779527559054,&quot;left&quot;:63.38291338582677,&quot;top&quot;:85.04039370078742,&quot;width&quot;:708.5201574803148}"/>
</p:tagLst>
</file>

<file path=ppt/tags/tag147.xml><?xml version="1.0" encoding="utf-8"?>
<p:tagLst xmlns:p="http://schemas.openxmlformats.org/presentationml/2006/main">
  <p:tag name="KSO_WM_DIAGRAM_VIRTUALLY_FRAME" val="{&quot;height&quot;:352.05779527559054,&quot;left&quot;:63.38291338582677,&quot;top&quot;:85.04039370078742,&quot;width&quot;:708.5201574803148}"/>
</p:tagLst>
</file>

<file path=ppt/tags/tag148.xml><?xml version="1.0" encoding="utf-8"?>
<p:tagLst xmlns:p="http://schemas.openxmlformats.org/presentationml/2006/main">
  <p:tag name="KSO_WM_DIAGRAM_VIRTUALLY_FRAME" val="{&quot;height&quot;:352.05779527559054,&quot;left&quot;:63.38291338582677,&quot;top&quot;:85.04039370078742,&quot;width&quot;:708.5201574803148}"/>
</p:tagLst>
</file>

<file path=ppt/tags/tag149.xml><?xml version="1.0" encoding="utf-8"?>
<p:tagLst xmlns:p="http://schemas.openxmlformats.org/presentationml/2006/main">
  <p:tag name="KSO_WM_DIAGRAM_VIRTUALLY_FRAME" val="{&quot;height&quot;:352.05779527559054,&quot;left&quot;:63.38291338582677,&quot;top&quot;:85.04039370078742,&quot;width&quot;:708.5201574803148}"/>
</p:tagLst>
</file>

<file path=ppt/tags/tag15.xml><?xml version="1.0" encoding="utf-8"?>
<p:tagLst xmlns:p="http://schemas.openxmlformats.org/presentationml/2006/main">
  <p:tag name="KSO_WM_DIAGRAM_VIRTUALLY_FRAME" val="{&quot;height&quot;:311.3,&quot;left&quot;:272.1,&quot;top&quot;:99.1,&quot;width&quot;:600.45}"/>
</p:tagLst>
</file>

<file path=ppt/tags/tag150.xml><?xml version="1.0" encoding="utf-8"?>
<p:tagLst xmlns:p="http://schemas.openxmlformats.org/presentationml/2006/main">
  <p:tag name="KSO_WM_DIAGRAM_VIRTUALLY_FRAME" val="{&quot;height&quot;:352.05779527559054,&quot;left&quot;:63.38291338582677,&quot;top&quot;:85.04039370078742,&quot;width&quot;:708.5201574803148}"/>
</p:tagLst>
</file>

<file path=ppt/tags/tag151.xml><?xml version="1.0" encoding="utf-8"?>
<p:tagLst xmlns:p="http://schemas.openxmlformats.org/presentationml/2006/main">
  <p:tag name="KSO_WM_DIAGRAM_VIRTUALLY_FRAME" val="{&quot;height&quot;:352.05779527559054,&quot;left&quot;:63.38291338582677,&quot;top&quot;:85.04039370078742,&quot;width&quot;:708.5201574803148}"/>
</p:tagLst>
</file>

<file path=ppt/tags/tag152.xml><?xml version="1.0" encoding="utf-8"?>
<p:tagLst xmlns:p="http://schemas.openxmlformats.org/presentationml/2006/main">
  <p:tag name="KSO_WM_DIAGRAM_VIRTUALLY_FRAME" val="{&quot;height&quot;:352.05779527559054,&quot;left&quot;:63.38291338582677,&quot;top&quot;:85.04039370078742,&quot;width&quot;:708.5201574803148}"/>
</p:tagLst>
</file>

<file path=ppt/tags/tag153.xml><?xml version="1.0" encoding="utf-8"?>
<p:tagLst xmlns:p="http://schemas.openxmlformats.org/presentationml/2006/main">
  <p:tag name="COMMONDATA" val="eyJoZGlkIjoiY2IyZWFiMzkzZDEyY2UzMGVlOGE4NGQwYWQ4OWU0MzAifQ=="/>
</p:tagLst>
</file>

<file path=ppt/tags/tag16.xml><?xml version="1.0" encoding="utf-8"?>
<p:tagLst xmlns:p="http://schemas.openxmlformats.org/presentationml/2006/main">
  <p:tag name="KSO_WM_DIAGRAM_VIRTUALLY_FRAME" val="{&quot;height&quot;:311.3,&quot;left&quot;:272.1,&quot;top&quot;:99.1,&quot;width&quot;:600.45}"/>
</p:tagLst>
</file>

<file path=ppt/tags/tag17.xml><?xml version="1.0" encoding="utf-8"?>
<p:tagLst xmlns:p="http://schemas.openxmlformats.org/presentationml/2006/main">
  <p:tag name="KSO_WM_DIAGRAM_VIRTUALLY_FRAME" val="{&quot;height&quot;:311.3,&quot;left&quot;:272.1,&quot;top&quot;:99.1,&quot;width&quot;:600.45}"/>
</p:tagLst>
</file>

<file path=ppt/tags/tag18.xml><?xml version="1.0" encoding="utf-8"?>
<p:tagLst xmlns:p="http://schemas.openxmlformats.org/presentationml/2006/main">
  <p:tag name="KSO_WM_DIAGRAM_VIRTUALLY_FRAME" val="{&quot;height&quot;:311.3,&quot;left&quot;:272.1,&quot;top&quot;:99.1,&quot;width&quot;:600.45}"/>
</p:tagLst>
</file>

<file path=ppt/tags/tag19.xml><?xml version="1.0" encoding="utf-8"?>
<p:tagLst xmlns:p="http://schemas.openxmlformats.org/presentationml/2006/main">
  <p:tag name="KSO_WM_DIAGRAM_VIRTUALLY_FRAME" val="{&quot;height&quot;:311.3,&quot;left&quot;:272.1,&quot;top&quot;:99.1,&quot;width&quot;:600.45}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KSO_WM_DIAGRAM_VIRTUALLY_FRAME" val="{&quot;height&quot;:311.3,&quot;left&quot;:272.1,&quot;top&quot;:99.1,&quot;width&quot;:600.45}"/>
</p:tagLst>
</file>

<file path=ppt/tags/tag21.xml><?xml version="1.0" encoding="utf-8"?>
<p:tagLst xmlns:p="http://schemas.openxmlformats.org/presentationml/2006/main">
  <p:tag name="KSO_WM_DIAGRAM_VIRTUALLY_FRAME" val="{&quot;height&quot;:311.3,&quot;left&quot;:272.1,&quot;top&quot;:99.1,&quot;width&quot;:600.45}"/>
</p:tagLst>
</file>

<file path=ppt/tags/tag22.xml><?xml version="1.0" encoding="utf-8"?>
<p:tagLst xmlns:p="http://schemas.openxmlformats.org/presentationml/2006/main">
  <p:tag name="KSO_WM_DIAGRAM_VIRTUALLY_FRAME" val="{&quot;height&quot;:315.80700630636755,&quot;left&quot;:45.275,&quot;top&quot;:93.3282816518907,&quot;width&quot;:853.2221653543307}"/>
</p:tagLst>
</file>

<file path=ppt/tags/tag23.xml><?xml version="1.0" encoding="utf-8"?>
<p:tagLst xmlns:p="http://schemas.openxmlformats.org/presentationml/2006/main">
  <p:tag name="KSO_WM_DIAGRAM_VIRTUALLY_FRAME" val="{&quot;height&quot;:315.80700630636755,&quot;left&quot;:45.275,&quot;top&quot;:93.3282816518907,&quot;width&quot;:853.2221653543307}"/>
</p:tagLst>
</file>

<file path=ppt/tags/tag24.xml><?xml version="1.0" encoding="utf-8"?>
<p:tagLst xmlns:p="http://schemas.openxmlformats.org/presentationml/2006/main">
  <p:tag name="KSO_WM_DIAGRAM_VIRTUALLY_FRAME" val="{&quot;height&quot;:315.80700630636755,&quot;left&quot;:45.275,&quot;top&quot;:93.3282816518907,&quot;width&quot;:853.2221653543307}"/>
</p:tagLst>
</file>

<file path=ppt/tags/tag25.xml><?xml version="1.0" encoding="utf-8"?>
<p:tagLst xmlns:p="http://schemas.openxmlformats.org/presentationml/2006/main">
  <p:tag name="KSO_WM_DIAGRAM_VIRTUALLY_FRAME" val="{&quot;height&quot;:315.80700630636755,&quot;left&quot;:45.275,&quot;top&quot;:93.3282816518907,&quot;width&quot;:853.2221653543307}"/>
</p:tagLst>
</file>

<file path=ppt/tags/tag26.xml><?xml version="1.0" encoding="utf-8"?>
<p:tagLst xmlns:p="http://schemas.openxmlformats.org/presentationml/2006/main">
  <p:tag name="KSO_WM_DIAGRAM_VIRTUALLY_FRAME" val="{&quot;height&quot;:315.80700630636755,&quot;left&quot;:45.275,&quot;top&quot;:93.3282816518907,&quot;width&quot;:853.2221653543307}"/>
</p:tagLst>
</file>

<file path=ppt/tags/tag27.xml><?xml version="1.0" encoding="utf-8"?>
<p:tagLst xmlns:p="http://schemas.openxmlformats.org/presentationml/2006/main">
  <p:tag name="KSO_WM_DIAGRAM_VIRTUALLY_FRAME" val="{&quot;height&quot;:315.80700630636755,&quot;left&quot;:45.275,&quot;top&quot;:93.3282816518907,&quot;width&quot;:853.2221653543307}"/>
</p:tagLst>
</file>

<file path=ppt/tags/tag28.xml><?xml version="1.0" encoding="utf-8"?>
<p:tagLst xmlns:p="http://schemas.openxmlformats.org/presentationml/2006/main">
  <p:tag name="KSO_WM_DIAGRAM_VIRTUALLY_FRAME" val="{&quot;height&quot;:315.80700630636755,&quot;left&quot;:45.275,&quot;top&quot;:93.3282816518907,&quot;width&quot;:853.2221653543307}"/>
</p:tagLst>
</file>

<file path=ppt/tags/tag29.xml><?xml version="1.0" encoding="utf-8"?>
<p:tagLst xmlns:p="http://schemas.openxmlformats.org/presentationml/2006/main">
  <p:tag name="KSO_WM_DIAGRAM_VIRTUALLY_FRAME" val="{&quot;height&quot;:315.80700630636755,&quot;left&quot;:45.275,&quot;top&quot;:93.3282816518907,&quot;width&quot;:853.2221653543307}"/>
</p:tagLst>
</file>

<file path=ppt/tags/tag3.xml><?xml version="1.0" encoding="utf-8"?>
<p:tagLst xmlns:p="http://schemas.openxmlformats.org/presentationml/2006/main">
  <p:tag name="TABLE_ENDDRAG_ORIGIN_RECT" val="510*226"/>
  <p:tag name="TABLE_ENDDRAG_RECT" val="111*142*510*226"/>
</p:tagLst>
</file>

<file path=ppt/tags/tag30.xml><?xml version="1.0" encoding="utf-8"?>
<p:tagLst xmlns:p="http://schemas.openxmlformats.org/presentationml/2006/main">
  <p:tag name="KSO_WM_DIAGRAM_VIRTUALLY_FRAME" val="{&quot;height&quot;:315.80700630636755,&quot;left&quot;:45.275,&quot;top&quot;:93.3282816518907,&quot;width&quot;:853.2221653543307}"/>
</p:tagLst>
</file>

<file path=ppt/tags/tag31.xml><?xml version="1.0" encoding="utf-8"?>
<p:tagLst xmlns:p="http://schemas.openxmlformats.org/presentationml/2006/main">
  <p:tag name="KSO_WM_DIAGRAM_VIRTUALLY_FRAME" val="{&quot;height&quot;:315.80700630636755,&quot;left&quot;:45.275,&quot;top&quot;:93.3282816518907,&quot;width&quot;:853.2221653543307}"/>
</p:tagLst>
</file>

<file path=ppt/tags/tag32.xml><?xml version="1.0" encoding="utf-8"?>
<p:tagLst xmlns:p="http://schemas.openxmlformats.org/presentationml/2006/main">
  <p:tag name="KSO_WM_DIAGRAM_VIRTUALLY_FRAME" val="{&quot;height&quot;:315.80700630636755,&quot;left&quot;:45.275,&quot;top&quot;:93.3282816518907,&quot;width&quot;:853.2221653543307}"/>
</p:tagLst>
</file>

<file path=ppt/tags/tag33.xml><?xml version="1.0" encoding="utf-8"?>
<p:tagLst xmlns:p="http://schemas.openxmlformats.org/presentationml/2006/main">
  <p:tag name="KSO_WM_DIAGRAM_VIRTUALLY_FRAME" val="{&quot;height&quot;:315.80700630636755,&quot;left&quot;:45.275,&quot;top&quot;:93.3282816518907,&quot;width&quot;:853.2221653543307}"/>
</p:tagLst>
</file>

<file path=ppt/tags/tag34.xml><?xml version="1.0" encoding="utf-8"?>
<p:tagLst xmlns:p="http://schemas.openxmlformats.org/presentationml/2006/main">
  <p:tag name="KSO_WM_DIAGRAM_VIRTUALLY_FRAME" val="{&quot;height&quot;:315.80700630636755,&quot;left&quot;:45.275,&quot;top&quot;:93.3282816518907,&quot;width&quot;:853.2221653543307}"/>
</p:tagLst>
</file>

<file path=ppt/tags/tag35.xml><?xml version="1.0" encoding="utf-8"?>
<p:tagLst xmlns:p="http://schemas.openxmlformats.org/presentationml/2006/main">
  <p:tag name="KSO_WM_DIAGRAM_VIRTUALLY_FRAME" val="{&quot;height&quot;:315.80700630636755,&quot;left&quot;:45.275,&quot;top&quot;:93.3282816518907,&quot;width&quot;:853.2221653543307}"/>
</p:tagLst>
</file>

<file path=ppt/tags/tag36.xml><?xml version="1.0" encoding="utf-8"?>
<p:tagLst xmlns:p="http://schemas.openxmlformats.org/presentationml/2006/main">
  <p:tag name="KSO_WM_DIAGRAM_VIRTUALLY_FRAME" val="{&quot;height&quot;:315.80700630636755,&quot;left&quot;:45.275,&quot;top&quot;:93.3282816518907,&quot;width&quot;:853.2221653543307}"/>
</p:tagLst>
</file>

<file path=ppt/tags/tag37.xml><?xml version="1.0" encoding="utf-8"?>
<p:tagLst xmlns:p="http://schemas.openxmlformats.org/presentationml/2006/main">
  <p:tag name="KSO_WM_DIAGRAM_VIRTUALLY_FRAME" val="{&quot;height&quot;:315.80700630636755,&quot;left&quot;:45.275,&quot;top&quot;:93.3282816518907,&quot;width&quot;:853.2221653543307}"/>
</p:tagLst>
</file>

<file path=ppt/tags/tag38.xml><?xml version="1.0" encoding="utf-8"?>
<p:tagLst xmlns:p="http://schemas.openxmlformats.org/presentationml/2006/main">
  <p:tag name="KSO_WM_DIAGRAM_VIRTUALLY_FRAME" val="{&quot;height&quot;:315.80700630636755,&quot;left&quot;:45.275,&quot;top&quot;:93.3282816518907,&quot;width&quot;:853.2221653543307}"/>
</p:tagLst>
</file>

<file path=ppt/tags/tag39.xml><?xml version="1.0" encoding="utf-8"?>
<p:tagLst xmlns:p="http://schemas.openxmlformats.org/presentationml/2006/main">
  <p:tag name="KSO_WM_DIAGRAM_VIRTUALLY_FRAME" val="{&quot;height&quot;:315.80700630636755,&quot;left&quot;:45.275,&quot;top&quot;:93.3282816518907,&quot;width&quot;:853.2221653543307}"/>
</p:tagLst>
</file>

<file path=ppt/tags/tag4.xml><?xml version="1.0" encoding="utf-8"?>
<p:tagLst xmlns:p="http://schemas.openxmlformats.org/presentationml/2006/main">
  <p:tag name="KSO_WM_DIAGRAM_VIRTUALLY_FRAME" val="{&quot;height&quot;:311.3,&quot;left&quot;:272.1,&quot;top&quot;:99.1,&quot;width&quot;:600.45}"/>
</p:tagLst>
</file>

<file path=ppt/tags/tag40.xml><?xml version="1.0" encoding="utf-8"?>
<p:tagLst xmlns:p="http://schemas.openxmlformats.org/presentationml/2006/main">
  <p:tag name="KSO_WM_DIAGRAM_VIRTUALLY_FRAME" val="{&quot;height&quot;:315.80700630636755,&quot;left&quot;:45.275,&quot;top&quot;:93.3282816518907,&quot;width&quot;:853.2221653543307}"/>
</p:tagLst>
</file>

<file path=ppt/tags/tag41.xml><?xml version="1.0" encoding="utf-8"?>
<p:tagLst xmlns:p="http://schemas.openxmlformats.org/presentationml/2006/main">
  <p:tag name="KSO_WM_DIAGRAM_VIRTUALLY_FRAME" val="{&quot;height&quot;:315.80700630636755,&quot;left&quot;:45.275,&quot;top&quot;:93.3282816518907,&quot;width&quot;:853.2221653543307}"/>
</p:tagLst>
</file>

<file path=ppt/tags/tag42.xml><?xml version="1.0" encoding="utf-8"?>
<p:tagLst xmlns:p="http://schemas.openxmlformats.org/presentationml/2006/main">
  <p:tag name="KSO_WM_DIAGRAM_VIRTUALLY_FRAME" val="{&quot;height&quot;:315.80700630636755,&quot;left&quot;:45.275,&quot;top&quot;:93.3282816518907,&quot;width&quot;:853.2221653543307}"/>
</p:tagLst>
</file>

<file path=ppt/tags/tag43.xml><?xml version="1.0" encoding="utf-8"?>
<p:tagLst xmlns:p="http://schemas.openxmlformats.org/presentationml/2006/main">
  <p:tag name="KSO_WM_DIAGRAM_VIRTUALLY_FRAME" val="{&quot;height&quot;:315.80700630636755,&quot;left&quot;:45.275,&quot;top&quot;:93.3282816518907,&quot;width&quot;:853.2221653543307}"/>
</p:tagLst>
</file>

<file path=ppt/tags/tag44.xml><?xml version="1.0" encoding="utf-8"?>
<p:tagLst xmlns:p="http://schemas.openxmlformats.org/presentationml/2006/main">
  <p:tag name="KSO_WM_DIAGRAM_VIRTUALLY_FRAME" val="{&quot;height&quot;:315.80700630636755,&quot;left&quot;:45.275,&quot;top&quot;:93.3282816518907,&quot;width&quot;:853.2221653543307}"/>
</p:tagLst>
</file>

<file path=ppt/tags/tag45.xml><?xml version="1.0" encoding="utf-8"?>
<p:tagLst xmlns:p="http://schemas.openxmlformats.org/presentationml/2006/main">
  <p:tag name="KSO_WM_DIAGRAM_VIRTUALLY_FRAME" val="{&quot;height&quot;:315.80700630636755,&quot;left&quot;:45.275,&quot;top&quot;:93.3282816518907,&quot;width&quot;:853.2221653543307}"/>
</p:tagLst>
</file>

<file path=ppt/tags/tag46.xml><?xml version="1.0" encoding="utf-8"?>
<p:tagLst xmlns:p="http://schemas.openxmlformats.org/presentationml/2006/main">
  <p:tag name="KSO_WM_DIAGRAM_VIRTUALLY_FRAME" val="{&quot;height&quot;:315.80700630636755,&quot;left&quot;:45.275,&quot;top&quot;:93.3282816518907,&quot;width&quot;:853.2221653543307}"/>
</p:tagLst>
</file>

<file path=ppt/tags/tag47.xml><?xml version="1.0" encoding="utf-8"?>
<p:tagLst xmlns:p="http://schemas.openxmlformats.org/presentationml/2006/main">
  <p:tag name="KSO_WM_DIAGRAM_VIRTUALLY_FRAME" val="{&quot;height&quot;:315.80700630636755,&quot;left&quot;:45.275,&quot;top&quot;:93.3282816518907,&quot;width&quot;:853.2221653543307}"/>
</p:tagLst>
</file>

<file path=ppt/tags/tag48.xml><?xml version="1.0" encoding="utf-8"?>
<p:tagLst xmlns:p="http://schemas.openxmlformats.org/presentationml/2006/main">
  <p:tag name="KSO_WM_DIAGRAM_VIRTUALLY_FRAME" val="{&quot;height&quot;:315.80700630636755,&quot;left&quot;:45.275,&quot;top&quot;:93.3282816518907,&quot;width&quot;:853.2221653543307}"/>
</p:tagLst>
</file>

<file path=ppt/tags/tag49.xml><?xml version="1.0" encoding="utf-8"?>
<p:tagLst xmlns:p="http://schemas.openxmlformats.org/presentationml/2006/main">
  <p:tag name="KSO_WM_DIAGRAM_VIRTUALLY_FRAME" val="{&quot;height&quot;:315.80700630636755,&quot;left&quot;:45.275,&quot;top&quot;:93.3282816518907,&quot;width&quot;:853.2221653543307}"/>
</p:tagLst>
</file>

<file path=ppt/tags/tag5.xml><?xml version="1.0" encoding="utf-8"?>
<p:tagLst xmlns:p="http://schemas.openxmlformats.org/presentationml/2006/main">
  <p:tag name="KSO_WM_DIAGRAM_VIRTUALLY_FRAME" val="{&quot;height&quot;:311.3,&quot;left&quot;:272.1,&quot;top&quot;:99.1,&quot;width&quot;:600.45}"/>
</p:tagLst>
</file>

<file path=ppt/tags/tag50.xml><?xml version="1.0" encoding="utf-8"?>
<p:tagLst xmlns:p="http://schemas.openxmlformats.org/presentationml/2006/main">
  <p:tag name="KSO_WM_DIAGRAM_VIRTUALLY_FRAME" val="{&quot;height&quot;:315.80700630636755,&quot;left&quot;:45.275,&quot;top&quot;:93.3282816518907,&quot;width&quot;:853.2221653543307}"/>
</p:tagLst>
</file>

<file path=ppt/tags/tag51.xml><?xml version="1.0" encoding="utf-8"?>
<p:tagLst xmlns:p="http://schemas.openxmlformats.org/presentationml/2006/main">
  <p:tag name="KSO_WM_DIAGRAM_VIRTUALLY_FRAME" val="{&quot;height&quot;:315.80700630636755,&quot;left&quot;:45.275,&quot;top&quot;:93.3282816518907,&quot;width&quot;:853.2221653543307}"/>
</p:tagLst>
</file>

<file path=ppt/tags/tag52.xml><?xml version="1.0" encoding="utf-8"?>
<p:tagLst xmlns:p="http://schemas.openxmlformats.org/presentationml/2006/main">
  <p:tag name="KSO_WM_DIAGRAM_VIRTUALLY_FRAME" val="{&quot;height&quot;:315.80700630636755,&quot;left&quot;:45.275,&quot;top&quot;:93.3282816518907,&quot;width&quot;:853.2221653543307}"/>
</p:tagLst>
</file>

<file path=ppt/tags/tag53.xml><?xml version="1.0" encoding="utf-8"?>
<p:tagLst xmlns:p="http://schemas.openxmlformats.org/presentationml/2006/main">
  <p:tag name="KSO_WM_DIAGRAM_VIRTUALLY_FRAME" val="{&quot;height&quot;:315.80700630636755,&quot;left&quot;:45.275,&quot;top&quot;:93.3282816518907,&quot;width&quot;:853.2221653543307}"/>
</p:tagLst>
</file>

<file path=ppt/tags/tag54.xml><?xml version="1.0" encoding="utf-8"?>
<p:tagLst xmlns:p="http://schemas.openxmlformats.org/presentationml/2006/main">
  <p:tag name="KSO_WM_DIAGRAM_VIRTUALLY_FRAME" val="{&quot;height&quot;:315.80700630636755,&quot;left&quot;:45.275,&quot;top&quot;:93.3282816518907,&quot;width&quot;:853.2221653543307}"/>
</p:tagLst>
</file>

<file path=ppt/tags/tag55.xml><?xml version="1.0" encoding="utf-8"?>
<p:tagLst xmlns:p="http://schemas.openxmlformats.org/presentationml/2006/main">
  <p:tag name="KSO_WM_DIAGRAM_VIRTUALLY_FRAME" val="{&quot;height&quot;:315.80700630636755,&quot;left&quot;:45.275,&quot;top&quot;:93.3282816518907,&quot;width&quot;:853.2221653543307}"/>
</p:tagLst>
</file>

<file path=ppt/tags/tag56.xml><?xml version="1.0" encoding="utf-8"?>
<p:tagLst xmlns:p="http://schemas.openxmlformats.org/presentationml/2006/main">
  <p:tag name="KSO_WM_DIAGRAM_VIRTUALLY_FRAME" val="{&quot;height&quot;:315.80700630636755,&quot;left&quot;:45.275,&quot;top&quot;:93.3282816518907,&quot;width&quot;:853.2221653543307}"/>
</p:tagLst>
</file>

<file path=ppt/tags/tag57.xml><?xml version="1.0" encoding="utf-8"?>
<p:tagLst xmlns:p="http://schemas.openxmlformats.org/presentationml/2006/main">
  <p:tag name="KSO_WM_DIAGRAM_VIRTUALLY_FRAME" val="{&quot;height&quot;:315.80700630636755,&quot;left&quot;:45.275,&quot;top&quot;:93.3282816518907,&quot;width&quot;:853.2221653543307}"/>
</p:tagLst>
</file>

<file path=ppt/tags/tag58.xml><?xml version="1.0" encoding="utf-8"?>
<p:tagLst xmlns:p="http://schemas.openxmlformats.org/presentationml/2006/main">
  <p:tag name="KSO_WM_DIAGRAM_VIRTUALLY_FRAME" val="{&quot;height&quot;:315.80700630636755,&quot;left&quot;:45.275,&quot;top&quot;:93.3282816518907,&quot;width&quot;:853.2221653543307}"/>
</p:tagLst>
</file>

<file path=ppt/tags/tag59.xml><?xml version="1.0" encoding="utf-8"?>
<p:tagLst xmlns:p="http://schemas.openxmlformats.org/presentationml/2006/main">
  <p:tag name="KSO_WM_DIAGRAM_VIRTUALLY_FRAME" val="{&quot;height&quot;:315.80700630636755,&quot;left&quot;:45.275,&quot;top&quot;:93.3282816518907,&quot;width&quot;:853.2221653543307}"/>
</p:tagLst>
</file>

<file path=ppt/tags/tag6.xml><?xml version="1.0" encoding="utf-8"?>
<p:tagLst xmlns:p="http://schemas.openxmlformats.org/presentationml/2006/main">
  <p:tag name="KSO_WM_DIAGRAM_VIRTUALLY_FRAME" val="{&quot;height&quot;:311.3,&quot;left&quot;:272.1,&quot;top&quot;:99.1,&quot;width&quot;:600.45}"/>
</p:tagLst>
</file>

<file path=ppt/tags/tag60.xml><?xml version="1.0" encoding="utf-8"?>
<p:tagLst xmlns:p="http://schemas.openxmlformats.org/presentationml/2006/main">
  <p:tag name="KSO_WM_DIAGRAM_VIRTUALLY_FRAME" val="{&quot;height&quot;:315.80700630636755,&quot;left&quot;:45.275,&quot;top&quot;:93.3282816518907,&quot;width&quot;:853.2221653543307}"/>
</p:tagLst>
</file>

<file path=ppt/tags/tag61.xml><?xml version="1.0" encoding="utf-8"?>
<p:tagLst xmlns:p="http://schemas.openxmlformats.org/presentationml/2006/main">
  <p:tag name="KSO_WM_DIAGRAM_VIRTUALLY_FRAME" val="{&quot;height&quot;:315.80700630636755,&quot;left&quot;:45.275,&quot;top&quot;:93.3282816518907,&quot;width&quot;:853.2221653543307}"/>
</p:tagLst>
</file>

<file path=ppt/tags/tag62.xml><?xml version="1.0" encoding="utf-8"?>
<p:tagLst xmlns:p="http://schemas.openxmlformats.org/presentationml/2006/main">
  <p:tag name="KSO_WM_DIAGRAM_VIRTUALLY_FRAME" val="{&quot;height&quot;:315.80700630636755,&quot;left&quot;:45.275,&quot;top&quot;:93.3282816518907,&quot;width&quot;:853.2221653543307}"/>
</p:tagLst>
</file>

<file path=ppt/tags/tag63.xml><?xml version="1.0" encoding="utf-8"?>
<p:tagLst xmlns:p="http://schemas.openxmlformats.org/presentationml/2006/main">
  <p:tag name="KSO_WM_DIAGRAM_VIRTUALLY_FRAME" val="{&quot;height&quot;:315.80700630636755,&quot;left&quot;:45.275,&quot;top&quot;:93.3282816518907,&quot;width&quot;:853.2221653543307}"/>
</p:tagLst>
</file>

<file path=ppt/tags/tag64.xml><?xml version="1.0" encoding="utf-8"?>
<p:tagLst xmlns:p="http://schemas.openxmlformats.org/presentationml/2006/main">
  <p:tag name="KSO_WM_DIAGRAM_VIRTUALLY_FRAME" val="{&quot;height&quot;:315.80700630636755,&quot;left&quot;:45.275,&quot;top&quot;:93.3282816518907,&quot;width&quot;:853.2221653543307}"/>
</p:tagLst>
</file>

<file path=ppt/tags/tag65.xml><?xml version="1.0" encoding="utf-8"?>
<p:tagLst xmlns:p="http://schemas.openxmlformats.org/presentationml/2006/main">
  <p:tag name="KSO_WM_DIAGRAM_VIRTUALLY_FRAME" val="{&quot;height&quot;:315.80700630636755,&quot;left&quot;:45.275,&quot;top&quot;:93.3282816518907,&quot;width&quot;:853.2221653543307}"/>
</p:tagLst>
</file>

<file path=ppt/tags/tag66.xml><?xml version="1.0" encoding="utf-8"?>
<p:tagLst xmlns:p="http://schemas.openxmlformats.org/presentationml/2006/main">
  <p:tag name="KSO_WM_DIAGRAM_VIRTUALLY_FRAME" val="{&quot;height&quot;:315.80700630636755,&quot;left&quot;:45.275,&quot;top&quot;:93.3282816518907,&quot;width&quot;:853.2221653543307}"/>
</p:tagLst>
</file>

<file path=ppt/tags/tag67.xml><?xml version="1.0" encoding="utf-8"?>
<p:tagLst xmlns:p="http://schemas.openxmlformats.org/presentationml/2006/main">
  <p:tag name="KSO_WM_DIAGRAM_VIRTUALLY_FRAME" val="{&quot;height&quot;:315.80700630636755,&quot;left&quot;:45.275,&quot;top&quot;:93.3282816518907,&quot;width&quot;:853.2221653543307}"/>
</p:tagLst>
</file>

<file path=ppt/tags/tag68.xml><?xml version="1.0" encoding="utf-8"?>
<p:tagLst xmlns:p="http://schemas.openxmlformats.org/presentationml/2006/main">
  <p:tag name="KSO_WM_DIAGRAM_VIRTUALLY_FRAME" val="{&quot;height&quot;:315.80700630636755,&quot;left&quot;:45.275,&quot;top&quot;:93.3282816518907,&quot;width&quot;:853.2221653543307}"/>
</p:tagLst>
</file>

<file path=ppt/tags/tag69.xml><?xml version="1.0" encoding="utf-8"?>
<p:tagLst xmlns:p="http://schemas.openxmlformats.org/presentationml/2006/main">
  <p:tag name="KSO_WM_DIAGRAM_VIRTUALLY_FRAME" val="{&quot;height&quot;:315.80700630636755,&quot;left&quot;:45.275,&quot;top&quot;:93.3282816518907,&quot;width&quot;:853.2221653543307}"/>
</p:tagLst>
</file>

<file path=ppt/tags/tag7.xml><?xml version="1.0" encoding="utf-8"?>
<p:tagLst xmlns:p="http://schemas.openxmlformats.org/presentationml/2006/main">
  <p:tag name="KSO_WM_DIAGRAM_VIRTUALLY_FRAME" val="{&quot;height&quot;:311.3,&quot;left&quot;:272.1,&quot;top&quot;:99.1,&quot;width&quot;:600.45}"/>
</p:tagLst>
</file>

<file path=ppt/tags/tag70.xml><?xml version="1.0" encoding="utf-8"?>
<p:tagLst xmlns:p="http://schemas.openxmlformats.org/presentationml/2006/main">
  <p:tag name="KSO_WM_DIAGRAM_VIRTUALLY_FRAME" val="{&quot;height&quot;:315.80700630636755,&quot;left&quot;:45.275,&quot;top&quot;:93.3282816518907,&quot;width&quot;:853.2221653543307}"/>
</p:tagLst>
</file>

<file path=ppt/tags/tag71.xml><?xml version="1.0" encoding="utf-8"?>
<p:tagLst xmlns:p="http://schemas.openxmlformats.org/presentationml/2006/main">
  <p:tag name="KSO_WM_DIAGRAM_VIRTUALLY_FRAME" val="{&quot;height&quot;:315.80700630636755,&quot;left&quot;:45.275,&quot;top&quot;:93.3282816518907,&quot;width&quot;:853.2221653543307}"/>
</p:tagLst>
</file>

<file path=ppt/tags/tag72.xml><?xml version="1.0" encoding="utf-8"?>
<p:tagLst xmlns:p="http://schemas.openxmlformats.org/presentationml/2006/main">
  <p:tag name="KSO_WM_DIAGRAM_VIRTUALLY_FRAME" val="{&quot;height&quot;:315.80700630636755,&quot;left&quot;:45.275,&quot;top&quot;:93.3282816518907,&quot;width&quot;:853.2221653543307}"/>
</p:tagLst>
</file>

<file path=ppt/tags/tag73.xml><?xml version="1.0" encoding="utf-8"?>
<p:tagLst xmlns:p="http://schemas.openxmlformats.org/presentationml/2006/main">
  <p:tag name="KSO_WM_DIAGRAM_VIRTUALLY_FRAME" val="{&quot;height&quot;:315.80700630636755,&quot;left&quot;:45.275,&quot;top&quot;:93.3282816518907,&quot;width&quot;:853.2221653543307}"/>
</p:tagLst>
</file>

<file path=ppt/tags/tag74.xml><?xml version="1.0" encoding="utf-8"?>
<p:tagLst xmlns:p="http://schemas.openxmlformats.org/presentationml/2006/main">
  <p:tag name="KSO_WM_DIAGRAM_VIRTUALLY_FRAME" val="{&quot;height&quot;:315.80700630636755,&quot;left&quot;:45.275,&quot;top&quot;:93.3282816518907,&quot;width&quot;:853.2221653543307}"/>
</p:tagLst>
</file>

<file path=ppt/tags/tag75.xml><?xml version="1.0" encoding="utf-8"?>
<p:tagLst xmlns:p="http://schemas.openxmlformats.org/presentationml/2006/main">
  <p:tag name="KSO_WM_DIAGRAM_VIRTUALLY_FRAME" val="{&quot;height&quot;:315.80700630636755,&quot;left&quot;:45.275,&quot;top&quot;:93.3282816518907,&quot;width&quot;:853.2221653543307}"/>
</p:tagLst>
</file>

<file path=ppt/tags/tag76.xml><?xml version="1.0" encoding="utf-8"?>
<p:tagLst xmlns:p="http://schemas.openxmlformats.org/presentationml/2006/main">
  <p:tag name="KSO_WM_DIAGRAM_VIRTUALLY_FRAME" val="{&quot;height&quot;:315.80700630636755,&quot;left&quot;:45.275,&quot;top&quot;:93.3282816518907,&quot;width&quot;:853.2221653543307}"/>
</p:tagLst>
</file>

<file path=ppt/tags/tag77.xml><?xml version="1.0" encoding="utf-8"?>
<p:tagLst xmlns:p="http://schemas.openxmlformats.org/presentationml/2006/main">
  <p:tag name="KSO_WM_DIAGRAM_VIRTUALLY_FRAME" val="{&quot;height&quot;:315.80700630636755,&quot;left&quot;:45.275,&quot;top&quot;:93.3282816518907,&quot;width&quot;:853.2221653543307}"/>
</p:tagLst>
</file>

<file path=ppt/tags/tag78.xml><?xml version="1.0" encoding="utf-8"?>
<p:tagLst xmlns:p="http://schemas.openxmlformats.org/presentationml/2006/main">
  <p:tag name="KSO_WM_DIAGRAM_VIRTUALLY_FRAME" val="{&quot;height&quot;:315.80700630636755,&quot;left&quot;:45.275,&quot;top&quot;:93.3282816518907,&quot;width&quot;:853.2221653543307}"/>
</p:tagLst>
</file>

<file path=ppt/tags/tag79.xml><?xml version="1.0" encoding="utf-8"?>
<p:tagLst xmlns:p="http://schemas.openxmlformats.org/presentationml/2006/main">
  <p:tag name="KSO_WM_DIAGRAM_VIRTUALLY_FRAME" val="{&quot;height&quot;:315.80700630636755,&quot;left&quot;:45.275,&quot;top&quot;:93.3282816518907,&quot;width&quot;:853.2221653543307}"/>
</p:tagLst>
</file>

<file path=ppt/tags/tag8.xml><?xml version="1.0" encoding="utf-8"?>
<p:tagLst xmlns:p="http://schemas.openxmlformats.org/presentationml/2006/main">
  <p:tag name="KSO_WM_DIAGRAM_VIRTUALLY_FRAME" val="{&quot;height&quot;:311.3,&quot;left&quot;:272.1,&quot;top&quot;:99.1,&quot;width&quot;:600.45}"/>
</p:tagLst>
</file>

<file path=ppt/tags/tag80.xml><?xml version="1.0" encoding="utf-8"?>
<p:tagLst xmlns:p="http://schemas.openxmlformats.org/presentationml/2006/main">
  <p:tag name="KSO_WM_DIAGRAM_VIRTUALLY_FRAME" val="{&quot;height&quot;:315.80700630636755,&quot;left&quot;:45.275,&quot;top&quot;:93.3282816518907,&quot;width&quot;:853.2221653543307}"/>
</p:tagLst>
</file>

<file path=ppt/tags/tag81.xml><?xml version="1.0" encoding="utf-8"?>
<p:tagLst xmlns:p="http://schemas.openxmlformats.org/presentationml/2006/main">
  <p:tag name="KSO_WM_DIAGRAM_VIRTUALLY_FRAME" val="{&quot;height&quot;:315.80700630636755,&quot;left&quot;:45.275,&quot;top&quot;:93.3282816518907,&quot;width&quot;:853.2221653543307}"/>
</p:tagLst>
</file>

<file path=ppt/tags/tag82.xml><?xml version="1.0" encoding="utf-8"?>
<p:tagLst xmlns:p="http://schemas.openxmlformats.org/presentationml/2006/main">
  <p:tag name="KSO_WM_DIAGRAM_VIRTUALLY_FRAME" val="{&quot;height&quot;:315.80700630636755,&quot;left&quot;:45.275,&quot;top&quot;:93.3282816518907,&quot;width&quot;:853.2221653543307}"/>
</p:tagLst>
</file>

<file path=ppt/tags/tag83.xml><?xml version="1.0" encoding="utf-8"?>
<p:tagLst xmlns:p="http://schemas.openxmlformats.org/presentationml/2006/main">
  <p:tag name="KSO_WM_DIAGRAM_VIRTUALLY_FRAME" val="{&quot;height&quot;:315.80700630636755,&quot;left&quot;:45.275,&quot;top&quot;:93.3282816518907,&quot;width&quot;:853.2221653543307}"/>
</p:tagLst>
</file>

<file path=ppt/tags/tag84.xml><?xml version="1.0" encoding="utf-8"?>
<p:tagLst xmlns:p="http://schemas.openxmlformats.org/presentationml/2006/main">
  <p:tag name="KSO_WM_DIAGRAM_VIRTUALLY_FRAME" val="{&quot;height&quot;:315.80700630636755,&quot;left&quot;:45.275,&quot;top&quot;:93.3282816518907,&quot;width&quot;:853.2221653543307}"/>
</p:tagLst>
</file>

<file path=ppt/tags/tag85.xml><?xml version="1.0" encoding="utf-8"?>
<p:tagLst xmlns:p="http://schemas.openxmlformats.org/presentationml/2006/main">
  <p:tag name="KSO_WM_DIAGRAM_VIRTUALLY_FRAME" val="{&quot;height&quot;:315.80700630636755,&quot;left&quot;:45.275,&quot;top&quot;:93.3282816518907,&quot;width&quot;:853.2221653543307}"/>
</p:tagLst>
</file>

<file path=ppt/tags/tag86.xml><?xml version="1.0" encoding="utf-8"?>
<p:tagLst xmlns:p="http://schemas.openxmlformats.org/presentationml/2006/main">
  <p:tag name="KSO_WM_DIAGRAM_VIRTUALLY_FRAME" val="{&quot;height&quot;:315.80700630636755,&quot;left&quot;:45.275,&quot;top&quot;:93.3282816518907,&quot;width&quot;:853.2221653543307}"/>
</p:tagLst>
</file>

<file path=ppt/tags/tag87.xml><?xml version="1.0" encoding="utf-8"?>
<p:tagLst xmlns:p="http://schemas.openxmlformats.org/presentationml/2006/main">
  <p:tag name="KSO_WM_DIAGRAM_VIRTUALLY_FRAME" val="{&quot;height&quot;:315.80700630636755,&quot;left&quot;:45.275,&quot;top&quot;:93.3282816518907,&quot;width&quot;:853.2221653543307}"/>
</p:tagLst>
</file>

<file path=ppt/tags/tag88.xml><?xml version="1.0" encoding="utf-8"?>
<p:tagLst xmlns:p="http://schemas.openxmlformats.org/presentationml/2006/main">
  <p:tag name="KSO_WM_DIAGRAM_VIRTUALLY_FRAME" val="{&quot;height&quot;:315.80700630636755,&quot;left&quot;:45.275,&quot;top&quot;:93.3282816518907,&quot;width&quot;:853.2221653543307}"/>
</p:tagLst>
</file>

<file path=ppt/tags/tag89.xml><?xml version="1.0" encoding="utf-8"?>
<p:tagLst xmlns:p="http://schemas.openxmlformats.org/presentationml/2006/main">
  <p:tag name="KSO_WM_DIAGRAM_VIRTUALLY_FRAME" val="{&quot;height&quot;:315.80700630636755,&quot;left&quot;:45.275,&quot;top&quot;:93.3282816518907,&quot;width&quot;:853.2221653543307}"/>
</p:tagLst>
</file>

<file path=ppt/tags/tag9.xml><?xml version="1.0" encoding="utf-8"?>
<p:tagLst xmlns:p="http://schemas.openxmlformats.org/presentationml/2006/main">
  <p:tag name="KSO_WM_DIAGRAM_VIRTUALLY_FRAME" val="{&quot;height&quot;:311.3,&quot;left&quot;:272.1,&quot;top&quot;:99.1,&quot;width&quot;:600.45}"/>
</p:tagLst>
</file>

<file path=ppt/tags/tag90.xml><?xml version="1.0" encoding="utf-8"?>
<p:tagLst xmlns:p="http://schemas.openxmlformats.org/presentationml/2006/main">
  <p:tag name="KSO_WM_DIAGRAM_VIRTUALLY_FRAME" val="{&quot;height&quot;:315.80700630636755,&quot;left&quot;:45.275,&quot;top&quot;:93.3282816518907,&quot;width&quot;:853.2221653543307}"/>
</p:tagLst>
</file>

<file path=ppt/tags/tag91.xml><?xml version="1.0" encoding="utf-8"?>
<p:tagLst xmlns:p="http://schemas.openxmlformats.org/presentationml/2006/main">
  <p:tag name="KSO_WM_DIAGRAM_VIRTUALLY_FRAME" val="{&quot;height&quot;:315.80700630636755,&quot;left&quot;:45.275,&quot;top&quot;:93.3282816518907,&quot;width&quot;:853.2221653543307}"/>
</p:tagLst>
</file>

<file path=ppt/tags/tag92.xml><?xml version="1.0" encoding="utf-8"?>
<p:tagLst xmlns:p="http://schemas.openxmlformats.org/presentationml/2006/main">
  <p:tag name="KSO_WM_DIAGRAM_VIRTUALLY_FRAME" val="{&quot;height&quot;:315.80700630636755,&quot;left&quot;:45.275,&quot;top&quot;:93.3282816518907,&quot;width&quot;:853.2221653543307}"/>
</p:tagLst>
</file>

<file path=ppt/tags/tag93.xml><?xml version="1.0" encoding="utf-8"?>
<p:tagLst xmlns:p="http://schemas.openxmlformats.org/presentationml/2006/main">
  <p:tag name="KSO_WM_DIAGRAM_VIRTUALLY_FRAME" val="{&quot;height&quot;:315.80700630636755,&quot;left&quot;:45.275,&quot;top&quot;:93.3282816518907,&quot;width&quot;:853.2221653543307}"/>
</p:tagLst>
</file>

<file path=ppt/tags/tag94.xml><?xml version="1.0" encoding="utf-8"?>
<p:tagLst xmlns:p="http://schemas.openxmlformats.org/presentationml/2006/main">
  <p:tag name="KSO_WM_DIAGRAM_VIRTUALLY_FRAME" val="{&quot;height&quot;:315.80700630636755,&quot;left&quot;:45.275,&quot;top&quot;:93.3282816518907,&quot;width&quot;:853.2221653543307}"/>
</p:tagLst>
</file>

<file path=ppt/tags/tag95.xml><?xml version="1.0" encoding="utf-8"?>
<p:tagLst xmlns:p="http://schemas.openxmlformats.org/presentationml/2006/main">
  <p:tag name="KSO_WM_DIAGRAM_VIRTUALLY_FRAME" val="{&quot;height&quot;:315.80700630636755,&quot;left&quot;:45.275,&quot;top&quot;:93.3282816518907,&quot;width&quot;:853.2221653543307}"/>
</p:tagLst>
</file>

<file path=ppt/tags/tag96.xml><?xml version="1.0" encoding="utf-8"?>
<p:tagLst xmlns:p="http://schemas.openxmlformats.org/presentationml/2006/main">
  <p:tag name="KSO_WM_DIAGRAM_VIRTUALLY_FRAME" val="{&quot;height&quot;:315.80700630636755,&quot;left&quot;:45.275,&quot;top&quot;:93.3282816518907,&quot;width&quot;:853.2221653543307}"/>
</p:tagLst>
</file>

<file path=ppt/tags/tag97.xml><?xml version="1.0" encoding="utf-8"?>
<p:tagLst xmlns:p="http://schemas.openxmlformats.org/presentationml/2006/main">
  <p:tag name="KSO_WM_DIAGRAM_VIRTUALLY_FRAME" val="{&quot;height&quot;:315.80700630636755,&quot;left&quot;:45.275,&quot;top&quot;:93.3282816518907,&quot;width&quot;:853.2221653543307}"/>
</p:tagLst>
</file>

<file path=ppt/tags/tag98.xml><?xml version="1.0" encoding="utf-8"?>
<p:tagLst xmlns:p="http://schemas.openxmlformats.org/presentationml/2006/main">
  <p:tag name="KSO_WM_DIAGRAM_VIRTUALLY_FRAME" val="{&quot;height&quot;:315.80700630636755,&quot;left&quot;:45.275,&quot;top&quot;:93.3282816518907,&quot;width&quot;:853.2221653543307}"/>
</p:tagLst>
</file>

<file path=ppt/tags/tag99.xml><?xml version="1.0" encoding="utf-8"?>
<p:tagLst xmlns:p="http://schemas.openxmlformats.org/presentationml/2006/main">
  <p:tag name="KSO_WM_DIAGRAM_VIRTUALLY_FRAME" val="{&quot;height&quot;:554.9581333737256,&quot;left&quot;:17.004173228346463,&quot;top&quot;:65.75393700787401,&quot;width&quot;:814.855905511811}"/>
</p:tagLst>
</file>

<file path=ppt/theme/theme1.xml><?xml version="1.0" encoding="utf-8"?>
<a:theme xmlns:a="http://schemas.openxmlformats.org/drawingml/2006/main" name="Office 主题​​">
  <a:themeElements>
    <a:clrScheme name="XCMG">
      <a:dk1>
        <a:srgbClr val="00223F"/>
      </a:dk1>
      <a:lt1>
        <a:srgbClr val="FFFFFF"/>
      </a:lt1>
      <a:dk2>
        <a:srgbClr val="8B8D8C"/>
      </a:dk2>
      <a:lt2>
        <a:srgbClr val="FFFFFF"/>
      </a:lt2>
      <a:accent1>
        <a:srgbClr val="FFC32E"/>
      </a:accent1>
      <a:accent2>
        <a:srgbClr val="1E5FB8"/>
      </a:accent2>
      <a:accent3>
        <a:srgbClr val="8B8D8C"/>
      </a:accent3>
      <a:accent4>
        <a:srgbClr val="5D94DF"/>
      </a:accent4>
      <a:accent5>
        <a:srgbClr val="B4D2FD"/>
      </a:accent5>
      <a:accent6>
        <a:srgbClr val="61C3C2"/>
      </a:accent6>
      <a:hlink>
        <a:srgbClr val="FFC32E"/>
      </a:hlink>
      <a:folHlink>
        <a:srgbClr val="1E5FB8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XCMG">
      <a:dk1>
        <a:srgbClr val="00223F"/>
      </a:dk1>
      <a:lt1>
        <a:srgbClr val="FFFFFF"/>
      </a:lt1>
      <a:dk2>
        <a:srgbClr val="8B8D8C"/>
      </a:dk2>
      <a:lt2>
        <a:srgbClr val="FFFFFF"/>
      </a:lt2>
      <a:accent1>
        <a:srgbClr val="FFC32E"/>
      </a:accent1>
      <a:accent2>
        <a:srgbClr val="1E5FB8"/>
      </a:accent2>
      <a:accent3>
        <a:srgbClr val="8B8D8C"/>
      </a:accent3>
      <a:accent4>
        <a:srgbClr val="5D94DF"/>
      </a:accent4>
      <a:accent5>
        <a:srgbClr val="B4D2FD"/>
      </a:accent5>
      <a:accent6>
        <a:srgbClr val="61C3C2"/>
      </a:accent6>
      <a:hlink>
        <a:srgbClr val="FFC32E"/>
      </a:hlink>
      <a:folHlink>
        <a:srgbClr val="1E5FB8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主题​​">
  <a:themeElements>
    <a:clrScheme name="XCMG">
      <a:dk1>
        <a:srgbClr val="00223F"/>
      </a:dk1>
      <a:lt1>
        <a:srgbClr val="FFFFFF"/>
      </a:lt1>
      <a:dk2>
        <a:srgbClr val="8B8D8C"/>
      </a:dk2>
      <a:lt2>
        <a:srgbClr val="FFFFFF"/>
      </a:lt2>
      <a:accent1>
        <a:srgbClr val="FFC32E"/>
      </a:accent1>
      <a:accent2>
        <a:srgbClr val="1E5FB8"/>
      </a:accent2>
      <a:accent3>
        <a:srgbClr val="8B8D8C"/>
      </a:accent3>
      <a:accent4>
        <a:srgbClr val="5D94DF"/>
      </a:accent4>
      <a:accent5>
        <a:srgbClr val="B4D2FD"/>
      </a:accent5>
      <a:accent6>
        <a:srgbClr val="61C3C2"/>
      </a:accent6>
      <a:hlink>
        <a:srgbClr val="FFC32E"/>
      </a:hlink>
      <a:folHlink>
        <a:srgbClr val="1E5FB8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Office 主题​​">
  <a:themeElements>
    <a:clrScheme name="XCMG">
      <a:dk1>
        <a:srgbClr val="00223F"/>
      </a:dk1>
      <a:lt1>
        <a:srgbClr val="FFFFFF"/>
      </a:lt1>
      <a:dk2>
        <a:srgbClr val="8B8D8C"/>
      </a:dk2>
      <a:lt2>
        <a:srgbClr val="FFFFFF"/>
      </a:lt2>
      <a:accent1>
        <a:srgbClr val="FFC32E"/>
      </a:accent1>
      <a:accent2>
        <a:srgbClr val="1E5FB8"/>
      </a:accent2>
      <a:accent3>
        <a:srgbClr val="8B8D8C"/>
      </a:accent3>
      <a:accent4>
        <a:srgbClr val="5D94DF"/>
      </a:accent4>
      <a:accent5>
        <a:srgbClr val="B4D2FD"/>
      </a:accent5>
      <a:accent6>
        <a:srgbClr val="61C3C2"/>
      </a:accent6>
      <a:hlink>
        <a:srgbClr val="FFC32E"/>
      </a:hlink>
      <a:folHlink>
        <a:srgbClr val="1E5FB8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0</TotalTime>
  <Words>1634</Words>
  <Application>WPS 演示</Application>
  <PresentationFormat>自定义</PresentationFormat>
  <Paragraphs>200</Paragraphs>
  <Slides>17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4</vt:i4>
      </vt:variant>
      <vt:variant>
        <vt:lpstr>幻灯片标题</vt:lpstr>
      </vt:variant>
      <vt:variant>
        <vt:i4>17</vt:i4>
      </vt:variant>
    </vt:vector>
  </HeadingPairs>
  <TitlesOfParts>
    <vt:vector size="30" baseType="lpstr">
      <vt:lpstr>Arial</vt:lpstr>
      <vt:lpstr>宋体</vt:lpstr>
      <vt:lpstr>Wingdings</vt:lpstr>
      <vt:lpstr>微软雅黑</vt:lpstr>
      <vt:lpstr>方正大黑_GBK</vt:lpstr>
      <vt:lpstr>华文黑体</vt:lpstr>
      <vt:lpstr>Calibri</vt:lpstr>
      <vt:lpstr>Arial Unicode MS</vt:lpstr>
      <vt:lpstr>等线</vt:lpstr>
      <vt:lpstr>Office 主题​​</vt:lpstr>
      <vt:lpstr>1_Office 主题​​</vt:lpstr>
      <vt:lpstr>2_Office 主题​​</vt:lpstr>
      <vt:lpstr>3_Office 主题​​</vt:lpstr>
      <vt:lpstr>PowerPoint 演示文稿</vt:lpstr>
      <vt:lpstr>PowerPoint 演示文稿</vt:lpstr>
      <vt:lpstr>01 自我介绍</vt:lpstr>
      <vt:lpstr>基本信息</vt:lpstr>
      <vt:lpstr>成长轨迹</vt:lpstr>
      <vt:lpstr>02 我的收获</vt:lpstr>
      <vt:lpstr>围绕露天矿山无人化运输系统</vt:lpstr>
      <vt:lpstr>03 我的实践</vt:lpstr>
      <vt:lpstr>我的实践</vt:lpstr>
      <vt:lpstr>我的实践——业务</vt:lpstr>
      <vt:lpstr>我的实践——技术运用</vt:lpstr>
      <vt:lpstr>我的实践——服务器部署</vt:lpstr>
      <vt:lpstr>04 我的计划</vt:lpstr>
      <vt:lpstr>我的计划</vt:lpstr>
      <vt:lpstr>05 我的建议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User</dc:creator>
  <cp:lastModifiedBy>张小凡</cp:lastModifiedBy>
  <cp:revision>79</cp:revision>
  <dcterms:created xsi:type="dcterms:W3CDTF">2023-07-28T02:42:00Z</dcterms:created>
  <dcterms:modified xsi:type="dcterms:W3CDTF">2024-12-25T09:12:17Z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73D61D541F9B47B09C43CE007EF03903_12</vt:lpwstr>
  </property>
  <property fmtid="{D5CDD505-2E9C-101B-9397-08002B2CF9AE}" pid="3" name="KSOProductBuildVer">
    <vt:lpwstr>2052-12.1.0.19302</vt:lpwstr>
  </property>
</Properties>
</file>